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01"/>
  </p:notesMasterIdLst>
  <p:handoutMasterIdLst>
    <p:handoutMasterId r:id="rId102"/>
  </p:handoutMasterIdLst>
  <p:sldIdLst>
    <p:sldId id="256" r:id="rId2"/>
    <p:sldId id="435" r:id="rId3"/>
    <p:sldId id="257" r:id="rId4"/>
    <p:sldId id="258" r:id="rId5"/>
    <p:sldId id="361" r:id="rId6"/>
    <p:sldId id="432" r:id="rId7"/>
    <p:sldId id="433" r:id="rId8"/>
    <p:sldId id="259" r:id="rId9"/>
    <p:sldId id="261" r:id="rId10"/>
    <p:sldId id="262" r:id="rId11"/>
    <p:sldId id="362" r:id="rId12"/>
    <p:sldId id="363" r:id="rId13"/>
    <p:sldId id="263" r:id="rId14"/>
    <p:sldId id="264" r:id="rId15"/>
    <p:sldId id="365" r:id="rId16"/>
    <p:sldId id="265" r:id="rId17"/>
    <p:sldId id="366" r:id="rId18"/>
    <p:sldId id="367" r:id="rId19"/>
    <p:sldId id="368" r:id="rId20"/>
    <p:sldId id="369" r:id="rId21"/>
    <p:sldId id="370" r:id="rId22"/>
    <p:sldId id="266" r:id="rId23"/>
    <p:sldId id="267" r:id="rId24"/>
    <p:sldId id="268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269" r:id="rId34"/>
    <p:sldId id="379" r:id="rId35"/>
    <p:sldId id="270" r:id="rId36"/>
    <p:sldId id="380" r:id="rId37"/>
    <p:sldId id="381" r:id="rId38"/>
    <p:sldId id="271" r:id="rId39"/>
    <p:sldId id="382" r:id="rId40"/>
    <p:sldId id="383" r:id="rId41"/>
    <p:sldId id="272" r:id="rId42"/>
    <p:sldId id="384" r:id="rId43"/>
    <p:sldId id="385" r:id="rId44"/>
    <p:sldId id="273" r:id="rId45"/>
    <p:sldId id="386" r:id="rId46"/>
    <p:sldId id="387" r:id="rId47"/>
    <p:sldId id="388" r:id="rId48"/>
    <p:sldId id="389" r:id="rId49"/>
    <p:sldId id="274" r:id="rId50"/>
    <p:sldId id="390" r:id="rId51"/>
    <p:sldId id="391" r:id="rId52"/>
    <p:sldId id="392" r:id="rId53"/>
    <p:sldId id="393" r:id="rId54"/>
    <p:sldId id="394" r:id="rId55"/>
    <p:sldId id="275" r:id="rId56"/>
    <p:sldId id="395" r:id="rId57"/>
    <p:sldId id="396" r:id="rId58"/>
    <p:sldId id="397" r:id="rId59"/>
    <p:sldId id="398" r:id="rId60"/>
    <p:sldId id="276" r:id="rId61"/>
    <p:sldId id="399" r:id="rId62"/>
    <p:sldId id="400" r:id="rId63"/>
    <p:sldId id="401" r:id="rId64"/>
    <p:sldId id="277" r:id="rId65"/>
    <p:sldId id="402" r:id="rId66"/>
    <p:sldId id="403" r:id="rId67"/>
    <p:sldId id="404" r:id="rId68"/>
    <p:sldId id="279" r:id="rId69"/>
    <p:sldId id="410" r:id="rId70"/>
    <p:sldId id="411" r:id="rId71"/>
    <p:sldId id="280" r:id="rId72"/>
    <p:sldId id="412" r:id="rId73"/>
    <p:sldId id="413" r:id="rId74"/>
    <p:sldId id="281" r:id="rId75"/>
    <p:sldId id="414" r:id="rId76"/>
    <p:sldId id="415" r:id="rId77"/>
    <p:sldId id="416" r:id="rId78"/>
    <p:sldId id="282" r:id="rId79"/>
    <p:sldId id="283" r:id="rId80"/>
    <p:sldId id="417" r:id="rId81"/>
    <p:sldId id="418" r:id="rId82"/>
    <p:sldId id="419" r:id="rId83"/>
    <p:sldId id="420" r:id="rId84"/>
    <p:sldId id="421" r:id="rId85"/>
    <p:sldId id="422" r:id="rId86"/>
    <p:sldId id="284" r:id="rId87"/>
    <p:sldId id="287" r:id="rId88"/>
    <p:sldId id="429" r:id="rId89"/>
    <p:sldId id="288" r:id="rId90"/>
    <p:sldId id="430" r:id="rId91"/>
    <p:sldId id="431" r:id="rId92"/>
    <p:sldId id="289" r:id="rId93"/>
    <p:sldId id="436" r:id="rId94"/>
    <p:sldId id="441" r:id="rId95"/>
    <p:sldId id="437" r:id="rId96"/>
    <p:sldId id="438" r:id="rId97"/>
    <p:sldId id="439" r:id="rId98"/>
    <p:sldId id="440" r:id="rId99"/>
    <p:sldId id="442" r:id="rId10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009"/>
  </p:normalViewPr>
  <p:slideViewPr>
    <p:cSldViewPr showGuides="1">
      <p:cViewPr varScale="1">
        <p:scale>
          <a:sx n="121" d="100"/>
          <a:sy n="121" d="100"/>
        </p:scale>
        <p:origin x="19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D4A432-CC79-B148-8114-298578C9D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8A0E4-9397-F844-9B91-CC0A6D211F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046CA419-C871-B24D-8A96-3FDC388088DC}" type="datetimeFigureOut">
              <a:rPr lang="en-US" altLang="zh-CN"/>
              <a:pPr>
                <a:defRPr/>
              </a:pPr>
              <a:t>5/12/21</a:t>
            </a:fld>
            <a:endParaRPr lang="en-US" altLang="zh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241D2-B9D8-5D4F-B7AB-D596E0A930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1FB08-281A-C14D-A5D8-C8E1192FE0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panose="020B0604020202020204" pitchFamily="34" charset="0"/>
              </a:defRPr>
            </a:lvl1pPr>
          </a:lstStyle>
          <a:p>
            <a:fld id="{747CC092-4CB6-7144-892B-2D30E4B003A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057CD4-0322-2244-A0FC-4927863D60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9893BE-53C3-2D4D-A527-64E65005C2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015FCAAE-A5E5-544A-9E49-3C0CE42EFDE6}" type="datetimeFigureOut">
              <a:rPr lang="en-US" altLang="zh-CN"/>
              <a:pPr>
                <a:defRPr/>
              </a:pPr>
              <a:t>5/12/21</a:t>
            </a:fld>
            <a:endParaRPr lang="en-US" altLang="zh-C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E0C5E30-2AB2-AA42-B6C8-96555CDCCF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85178F3-7D54-AB49-958D-3D678B8FFF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2458C-DC9D-C24D-BE43-C6742CD242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2DD5E-C78C-3743-B4CC-55096B10D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4EC68C2A-DB16-574B-A4F9-70E8C825904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CB908AA0-43C2-9248-BD82-15352F2E09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4E337200-22F7-944E-98F1-756A3F804B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9812" name="Slide Number Placeholder 3">
            <a:extLst>
              <a:ext uri="{FF2B5EF4-FFF2-40B4-BE49-F238E27FC236}">
                <a16:creationId xmlns:a16="http://schemas.microsoft.com/office/drawing/2014/main" id="{2279AFBB-8F0F-7F40-A598-02D048D68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1AAF155-E5E5-EF4E-94F8-2A16BCE3AC1D}" type="slidenum">
              <a:rPr lang="en-US" altLang="zh-CN">
                <a:latin typeface="Calibri" panose="020F0502020204030204" pitchFamily="34" charset="0"/>
              </a:rPr>
              <a:pPr/>
              <a:t>1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>
            <a:extLst>
              <a:ext uri="{FF2B5EF4-FFF2-40B4-BE49-F238E27FC236}">
                <a16:creationId xmlns:a16="http://schemas.microsoft.com/office/drawing/2014/main" id="{A4CA98DC-8A8F-AD4E-BFFF-8DA0C3AD80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>
            <a:extLst>
              <a:ext uri="{FF2B5EF4-FFF2-40B4-BE49-F238E27FC236}">
                <a16:creationId xmlns:a16="http://schemas.microsoft.com/office/drawing/2014/main" id="{F83152EC-4762-B346-A1F2-2C7AB96AD0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8004" name="Slide Number Placeholder 3">
            <a:extLst>
              <a:ext uri="{FF2B5EF4-FFF2-40B4-BE49-F238E27FC236}">
                <a16:creationId xmlns:a16="http://schemas.microsoft.com/office/drawing/2014/main" id="{54121A6A-F4F1-ED44-879F-8B6BA07F7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A432D06-DAB2-D845-97CD-650F965EF532}" type="slidenum">
              <a:rPr lang="en-US" altLang="zh-CN">
                <a:latin typeface="Calibri" panose="020F0502020204030204" pitchFamily="34" charset="0"/>
              </a:rPr>
              <a:pPr/>
              <a:t>16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>
            <a:extLst>
              <a:ext uri="{FF2B5EF4-FFF2-40B4-BE49-F238E27FC236}">
                <a16:creationId xmlns:a16="http://schemas.microsoft.com/office/drawing/2014/main" id="{01791F43-BD56-F24A-B879-486081C42E4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>
            <a:extLst>
              <a:ext uri="{FF2B5EF4-FFF2-40B4-BE49-F238E27FC236}">
                <a16:creationId xmlns:a16="http://schemas.microsoft.com/office/drawing/2014/main" id="{DE39407F-9580-604F-BC4A-1C2DE39AC8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9028" name="Slide Number Placeholder 3">
            <a:extLst>
              <a:ext uri="{FF2B5EF4-FFF2-40B4-BE49-F238E27FC236}">
                <a16:creationId xmlns:a16="http://schemas.microsoft.com/office/drawing/2014/main" id="{075064E7-1E7E-D041-B34F-278A4795C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153172A-8444-ED4F-84DD-6D3DE379C61E}" type="slidenum">
              <a:rPr lang="en-US" altLang="zh-CN">
                <a:latin typeface="Calibri" panose="020F0502020204030204" pitchFamily="34" charset="0"/>
              </a:rPr>
              <a:pPr/>
              <a:t>21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>
            <a:extLst>
              <a:ext uri="{FF2B5EF4-FFF2-40B4-BE49-F238E27FC236}">
                <a16:creationId xmlns:a16="http://schemas.microsoft.com/office/drawing/2014/main" id="{A7152844-5ED8-6E4F-9253-511CA9C6D25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>
            <a:extLst>
              <a:ext uri="{FF2B5EF4-FFF2-40B4-BE49-F238E27FC236}">
                <a16:creationId xmlns:a16="http://schemas.microsoft.com/office/drawing/2014/main" id="{10946AAC-8981-AC4C-AE1B-35A8C0DFDFC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0052" name="Slide Number Placeholder 3">
            <a:extLst>
              <a:ext uri="{FF2B5EF4-FFF2-40B4-BE49-F238E27FC236}">
                <a16:creationId xmlns:a16="http://schemas.microsoft.com/office/drawing/2014/main" id="{68BA05B5-6E0F-884B-BFC6-07AECDD043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5532C90-92F3-9447-93D1-252B9DFCDA02}" type="slidenum">
              <a:rPr lang="en-US" altLang="zh-CN">
                <a:latin typeface="Calibri" panose="020F0502020204030204" pitchFamily="34" charset="0"/>
              </a:rPr>
              <a:pPr/>
              <a:t>22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>
            <a:extLst>
              <a:ext uri="{FF2B5EF4-FFF2-40B4-BE49-F238E27FC236}">
                <a16:creationId xmlns:a16="http://schemas.microsoft.com/office/drawing/2014/main" id="{F262E44D-AE30-E343-9636-7267665262E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>
            <a:extLst>
              <a:ext uri="{FF2B5EF4-FFF2-40B4-BE49-F238E27FC236}">
                <a16:creationId xmlns:a16="http://schemas.microsoft.com/office/drawing/2014/main" id="{31BFE143-3E2F-AB4F-9000-B688BB6FF4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1076" name="Slide Number Placeholder 3">
            <a:extLst>
              <a:ext uri="{FF2B5EF4-FFF2-40B4-BE49-F238E27FC236}">
                <a16:creationId xmlns:a16="http://schemas.microsoft.com/office/drawing/2014/main" id="{AA631AD7-35C1-4041-ABA3-6C8C4FD6E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D31AF1D-F661-224E-ABCE-E388EED2B90C}" type="slidenum">
              <a:rPr lang="en-US" altLang="zh-CN">
                <a:latin typeface="Calibri" panose="020F0502020204030204" pitchFamily="34" charset="0"/>
              </a:rPr>
              <a:pPr/>
              <a:t>23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>
            <a:extLst>
              <a:ext uri="{FF2B5EF4-FFF2-40B4-BE49-F238E27FC236}">
                <a16:creationId xmlns:a16="http://schemas.microsoft.com/office/drawing/2014/main" id="{46AB6F8D-38E7-034B-AB13-5A21A01FF7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>
            <a:extLst>
              <a:ext uri="{FF2B5EF4-FFF2-40B4-BE49-F238E27FC236}">
                <a16:creationId xmlns:a16="http://schemas.microsoft.com/office/drawing/2014/main" id="{B9047FE8-6030-664C-906C-D7B4D49166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2100" name="Slide Number Placeholder 3">
            <a:extLst>
              <a:ext uri="{FF2B5EF4-FFF2-40B4-BE49-F238E27FC236}">
                <a16:creationId xmlns:a16="http://schemas.microsoft.com/office/drawing/2014/main" id="{979CF792-1EEB-594A-8119-72551F9F5E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D069A5C-D0AD-494F-86B7-E35E6F796AC0}" type="slidenum">
              <a:rPr lang="en-US" altLang="zh-CN">
                <a:latin typeface="Calibri" panose="020F0502020204030204" pitchFamily="34" charset="0"/>
              </a:rPr>
              <a:pPr/>
              <a:t>24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>
            <a:extLst>
              <a:ext uri="{FF2B5EF4-FFF2-40B4-BE49-F238E27FC236}">
                <a16:creationId xmlns:a16="http://schemas.microsoft.com/office/drawing/2014/main" id="{609A532E-A36A-4D43-82CD-0D86132853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>
            <a:extLst>
              <a:ext uri="{FF2B5EF4-FFF2-40B4-BE49-F238E27FC236}">
                <a16:creationId xmlns:a16="http://schemas.microsoft.com/office/drawing/2014/main" id="{299D5A03-1A81-BE45-B2D6-E7302EC577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3124" name="Slide Number Placeholder 3">
            <a:extLst>
              <a:ext uri="{FF2B5EF4-FFF2-40B4-BE49-F238E27FC236}">
                <a16:creationId xmlns:a16="http://schemas.microsoft.com/office/drawing/2014/main" id="{C8A83285-437F-9440-AEB5-15F764819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A44F386-822B-1F42-970D-A97E5E72F65A}" type="slidenum">
              <a:rPr lang="en-US" altLang="zh-CN">
                <a:latin typeface="Calibri" panose="020F0502020204030204" pitchFamily="34" charset="0"/>
              </a:rPr>
              <a:pPr/>
              <a:t>33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>
            <a:extLst>
              <a:ext uri="{FF2B5EF4-FFF2-40B4-BE49-F238E27FC236}">
                <a16:creationId xmlns:a16="http://schemas.microsoft.com/office/drawing/2014/main" id="{B34FE33B-C76D-2A46-BB72-068AF7341B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>
            <a:extLst>
              <a:ext uri="{FF2B5EF4-FFF2-40B4-BE49-F238E27FC236}">
                <a16:creationId xmlns:a16="http://schemas.microsoft.com/office/drawing/2014/main" id="{6BBD47AA-7B64-CD47-B591-BA2D5E99C4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4148" name="Slide Number Placeholder 3">
            <a:extLst>
              <a:ext uri="{FF2B5EF4-FFF2-40B4-BE49-F238E27FC236}">
                <a16:creationId xmlns:a16="http://schemas.microsoft.com/office/drawing/2014/main" id="{688BCE3A-7685-9749-8D2E-0092101AD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8236B18-49CE-6A4B-B53A-7AC2233074F9}" type="slidenum">
              <a:rPr lang="en-US" altLang="zh-CN">
                <a:latin typeface="Calibri" panose="020F0502020204030204" pitchFamily="34" charset="0"/>
              </a:rPr>
              <a:pPr/>
              <a:t>35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>
            <a:extLst>
              <a:ext uri="{FF2B5EF4-FFF2-40B4-BE49-F238E27FC236}">
                <a16:creationId xmlns:a16="http://schemas.microsoft.com/office/drawing/2014/main" id="{89712323-C08A-2C4F-9C11-1312C91CEB4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>
            <a:extLst>
              <a:ext uri="{FF2B5EF4-FFF2-40B4-BE49-F238E27FC236}">
                <a16:creationId xmlns:a16="http://schemas.microsoft.com/office/drawing/2014/main" id="{092961EF-861B-F24E-89F8-D3A052577DF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5172" name="Slide Number Placeholder 3">
            <a:extLst>
              <a:ext uri="{FF2B5EF4-FFF2-40B4-BE49-F238E27FC236}">
                <a16:creationId xmlns:a16="http://schemas.microsoft.com/office/drawing/2014/main" id="{28B1662C-68B3-BD4F-92F2-A7CFCE2D9C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2075AF4-CA13-5641-A024-F1EE2DD63A2F}" type="slidenum">
              <a:rPr lang="en-US" altLang="zh-CN">
                <a:latin typeface="Calibri" panose="020F0502020204030204" pitchFamily="34" charset="0"/>
              </a:rPr>
              <a:pPr/>
              <a:t>38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>
            <a:extLst>
              <a:ext uri="{FF2B5EF4-FFF2-40B4-BE49-F238E27FC236}">
                <a16:creationId xmlns:a16="http://schemas.microsoft.com/office/drawing/2014/main" id="{F1FB5562-4022-3544-A6FF-C9D176C47A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>
            <a:extLst>
              <a:ext uri="{FF2B5EF4-FFF2-40B4-BE49-F238E27FC236}">
                <a16:creationId xmlns:a16="http://schemas.microsoft.com/office/drawing/2014/main" id="{C1095DF7-61FA-9442-BA98-76F6E72601B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6196" name="Slide Number Placeholder 3">
            <a:extLst>
              <a:ext uri="{FF2B5EF4-FFF2-40B4-BE49-F238E27FC236}">
                <a16:creationId xmlns:a16="http://schemas.microsoft.com/office/drawing/2014/main" id="{EEBBF250-3CDF-C64C-B58E-385421E8E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343719B-CDC9-6240-BBB1-20A99DAF1F7E}" type="slidenum">
              <a:rPr lang="en-US" altLang="zh-CN">
                <a:latin typeface="Calibri" panose="020F0502020204030204" pitchFamily="34" charset="0"/>
              </a:rPr>
              <a:pPr/>
              <a:t>41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>
            <a:extLst>
              <a:ext uri="{FF2B5EF4-FFF2-40B4-BE49-F238E27FC236}">
                <a16:creationId xmlns:a16="http://schemas.microsoft.com/office/drawing/2014/main" id="{04A22087-9EF6-FE4E-9B0F-07A3F5AAE6D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>
            <a:extLst>
              <a:ext uri="{FF2B5EF4-FFF2-40B4-BE49-F238E27FC236}">
                <a16:creationId xmlns:a16="http://schemas.microsoft.com/office/drawing/2014/main" id="{1869CA92-8AC9-9646-8E8A-ACE246FD462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7220" name="Slide Number Placeholder 3">
            <a:extLst>
              <a:ext uri="{FF2B5EF4-FFF2-40B4-BE49-F238E27FC236}">
                <a16:creationId xmlns:a16="http://schemas.microsoft.com/office/drawing/2014/main" id="{3B36ADA2-DB38-D245-ABEB-39B65355C8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0A56618-E133-7F4F-A7A7-356B4EA9DE0F}" type="slidenum">
              <a:rPr lang="en-US" altLang="zh-CN">
                <a:latin typeface="Calibri" panose="020F0502020204030204" pitchFamily="34" charset="0"/>
              </a:rPr>
              <a:pPr/>
              <a:t>44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9504030E-202C-3949-872B-BC0BF33ACB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4715032B-8974-ED4B-B881-6C616D944B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0836" name="Slide Number Placeholder 3">
            <a:extLst>
              <a:ext uri="{FF2B5EF4-FFF2-40B4-BE49-F238E27FC236}">
                <a16:creationId xmlns:a16="http://schemas.microsoft.com/office/drawing/2014/main" id="{A3880EF6-2465-D945-801E-BBAFFC4228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837FD80-2096-784C-AF1B-4F9285213648}" type="slidenum">
              <a:rPr lang="en-US" altLang="zh-CN">
                <a:latin typeface="Calibri" panose="020F0502020204030204" pitchFamily="34" charset="0"/>
              </a:rPr>
              <a:pPr/>
              <a:t>2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76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>
            <a:extLst>
              <a:ext uri="{FF2B5EF4-FFF2-40B4-BE49-F238E27FC236}">
                <a16:creationId xmlns:a16="http://schemas.microsoft.com/office/drawing/2014/main" id="{8EE6C9F4-DC76-6345-8BE3-2B9D1F37103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>
            <a:extLst>
              <a:ext uri="{FF2B5EF4-FFF2-40B4-BE49-F238E27FC236}">
                <a16:creationId xmlns:a16="http://schemas.microsoft.com/office/drawing/2014/main" id="{70CF09C4-56E7-7143-B605-97C96B9AF8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8244" name="Slide Number Placeholder 3">
            <a:extLst>
              <a:ext uri="{FF2B5EF4-FFF2-40B4-BE49-F238E27FC236}">
                <a16:creationId xmlns:a16="http://schemas.microsoft.com/office/drawing/2014/main" id="{E5E9796F-B6D2-B141-9AB0-F489EEDC3D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EFED37A-B025-4342-BB5D-0FD266C69C71}" type="slidenum">
              <a:rPr lang="en-US" altLang="zh-CN">
                <a:latin typeface="Calibri" panose="020F0502020204030204" pitchFamily="34" charset="0"/>
              </a:rPr>
              <a:pPr/>
              <a:t>49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>
            <a:extLst>
              <a:ext uri="{FF2B5EF4-FFF2-40B4-BE49-F238E27FC236}">
                <a16:creationId xmlns:a16="http://schemas.microsoft.com/office/drawing/2014/main" id="{06128188-E987-4B4B-88B0-E357BBFFF2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>
            <a:extLst>
              <a:ext uri="{FF2B5EF4-FFF2-40B4-BE49-F238E27FC236}">
                <a16:creationId xmlns:a16="http://schemas.microsoft.com/office/drawing/2014/main" id="{C8719A80-0266-0347-B0A0-ED6716919A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9268" name="Slide Number Placeholder 3">
            <a:extLst>
              <a:ext uri="{FF2B5EF4-FFF2-40B4-BE49-F238E27FC236}">
                <a16:creationId xmlns:a16="http://schemas.microsoft.com/office/drawing/2014/main" id="{10E3E24F-12CA-994E-8D2C-6B99BCF68B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D611588-84BC-C040-9A57-DBE10BF1CD0C}" type="slidenum">
              <a:rPr lang="en-US" altLang="zh-CN">
                <a:latin typeface="Calibri" panose="020F0502020204030204" pitchFamily="34" charset="0"/>
              </a:rPr>
              <a:pPr/>
              <a:t>55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>
            <a:extLst>
              <a:ext uri="{FF2B5EF4-FFF2-40B4-BE49-F238E27FC236}">
                <a16:creationId xmlns:a16="http://schemas.microsoft.com/office/drawing/2014/main" id="{EB7FD260-BDD2-B648-AC42-095B1969356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>
            <a:extLst>
              <a:ext uri="{FF2B5EF4-FFF2-40B4-BE49-F238E27FC236}">
                <a16:creationId xmlns:a16="http://schemas.microsoft.com/office/drawing/2014/main" id="{3ACF675A-BC32-9749-B87E-4A34D0981F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0292" name="Slide Number Placeholder 3">
            <a:extLst>
              <a:ext uri="{FF2B5EF4-FFF2-40B4-BE49-F238E27FC236}">
                <a16:creationId xmlns:a16="http://schemas.microsoft.com/office/drawing/2014/main" id="{90FA15EC-0EE3-A143-9ABF-7F42077FC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5BF15F7-2A10-FE45-BBEB-3CBD883D2076}" type="slidenum">
              <a:rPr lang="en-US" altLang="zh-CN">
                <a:latin typeface="Calibri" panose="020F0502020204030204" pitchFamily="34" charset="0"/>
              </a:rPr>
              <a:pPr/>
              <a:t>60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>
            <a:extLst>
              <a:ext uri="{FF2B5EF4-FFF2-40B4-BE49-F238E27FC236}">
                <a16:creationId xmlns:a16="http://schemas.microsoft.com/office/drawing/2014/main" id="{9A80C2B2-1B55-324D-B858-1CF8F9715BB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>
            <a:extLst>
              <a:ext uri="{FF2B5EF4-FFF2-40B4-BE49-F238E27FC236}">
                <a16:creationId xmlns:a16="http://schemas.microsoft.com/office/drawing/2014/main" id="{4CC1E83D-E3AA-7842-A633-2E322A04AF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1316" name="Slide Number Placeholder 3">
            <a:extLst>
              <a:ext uri="{FF2B5EF4-FFF2-40B4-BE49-F238E27FC236}">
                <a16:creationId xmlns:a16="http://schemas.microsoft.com/office/drawing/2014/main" id="{DFC129C9-13AE-7F4E-B384-E7F649439D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319A014-C57B-AD45-A5F0-9F2AB4AA6C70}" type="slidenum">
              <a:rPr lang="en-US" altLang="zh-CN">
                <a:latin typeface="Calibri" panose="020F0502020204030204" pitchFamily="34" charset="0"/>
              </a:rPr>
              <a:pPr/>
              <a:t>64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>
            <a:extLst>
              <a:ext uri="{FF2B5EF4-FFF2-40B4-BE49-F238E27FC236}">
                <a16:creationId xmlns:a16="http://schemas.microsoft.com/office/drawing/2014/main" id="{07BB9D85-0E14-0C47-90E6-FF65F7FB5A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>
            <a:extLst>
              <a:ext uri="{FF2B5EF4-FFF2-40B4-BE49-F238E27FC236}">
                <a16:creationId xmlns:a16="http://schemas.microsoft.com/office/drawing/2014/main" id="{685654F5-32EB-2D43-B12A-38260B53C3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3364" name="Slide Number Placeholder 3">
            <a:extLst>
              <a:ext uri="{FF2B5EF4-FFF2-40B4-BE49-F238E27FC236}">
                <a16:creationId xmlns:a16="http://schemas.microsoft.com/office/drawing/2014/main" id="{F0CBB31F-8292-D041-B93A-C1DAF58BB2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B942756-7ED5-6F49-8482-CE999D8EB10A}" type="slidenum">
              <a:rPr lang="en-US" altLang="zh-CN">
                <a:latin typeface="Calibri" panose="020F0502020204030204" pitchFamily="34" charset="0"/>
              </a:rPr>
              <a:pPr/>
              <a:t>68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>
            <a:extLst>
              <a:ext uri="{FF2B5EF4-FFF2-40B4-BE49-F238E27FC236}">
                <a16:creationId xmlns:a16="http://schemas.microsoft.com/office/drawing/2014/main" id="{901754AA-93DB-D64A-BC40-ACC5B46696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>
            <a:extLst>
              <a:ext uri="{FF2B5EF4-FFF2-40B4-BE49-F238E27FC236}">
                <a16:creationId xmlns:a16="http://schemas.microsoft.com/office/drawing/2014/main" id="{14BD5256-AAAA-A045-AF68-D1BDDE34FB4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4388" name="Slide Number Placeholder 3">
            <a:extLst>
              <a:ext uri="{FF2B5EF4-FFF2-40B4-BE49-F238E27FC236}">
                <a16:creationId xmlns:a16="http://schemas.microsoft.com/office/drawing/2014/main" id="{35D62D7F-178B-FE4C-B41D-2624A3E36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90178ED-9126-2B42-B04E-E8D4087BC2A8}" type="slidenum">
              <a:rPr lang="en-US" altLang="zh-CN">
                <a:latin typeface="Calibri" panose="020F0502020204030204" pitchFamily="34" charset="0"/>
              </a:rPr>
              <a:pPr/>
              <a:t>71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>
            <a:extLst>
              <a:ext uri="{FF2B5EF4-FFF2-40B4-BE49-F238E27FC236}">
                <a16:creationId xmlns:a16="http://schemas.microsoft.com/office/drawing/2014/main" id="{5ABFAA7A-4E43-1349-9FF9-26DC490E79E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>
            <a:extLst>
              <a:ext uri="{FF2B5EF4-FFF2-40B4-BE49-F238E27FC236}">
                <a16:creationId xmlns:a16="http://schemas.microsoft.com/office/drawing/2014/main" id="{099A08AB-3DBE-E84E-9F9B-40059174C9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5412" name="Slide Number Placeholder 3">
            <a:extLst>
              <a:ext uri="{FF2B5EF4-FFF2-40B4-BE49-F238E27FC236}">
                <a16:creationId xmlns:a16="http://schemas.microsoft.com/office/drawing/2014/main" id="{5C8BEEE8-3713-424C-AB35-02484C13E9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5CD9965-3A1C-7E43-9FC9-C9246FC42D31}" type="slidenum">
              <a:rPr lang="en-US" altLang="zh-CN">
                <a:latin typeface="Calibri" panose="020F0502020204030204" pitchFamily="34" charset="0"/>
              </a:rPr>
              <a:pPr/>
              <a:t>74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>
            <a:extLst>
              <a:ext uri="{FF2B5EF4-FFF2-40B4-BE49-F238E27FC236}">
                <a16:creationId xmlns:a16="http://schemas.microsoft.com/office/drawing/2014/main" id="{2C791839-4A23-9144-BB77-9E3133A743E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>
            <a:extLst>
              <a:ext uri="{FF2B5EF4-FFF2-40B4-BE49-F238E27FC236}">
                <a16:creationId xmlns:a16="http://schemas.microsoft.com/office/drawing/2014/main" id="{7E6C72FB-2A05-9C40-B35C-3C96A8392A5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6436" name="Slide Number Placeholder 3">
            <a:extLst>
              <a:ext uri="{FF2B5EF4-FFF2-40B4-BE49-F238E27FC236}">
                <a16:creationId xmlns:a16="http://schemas.microsoft.com/office/drawing/2014/main" id="{924A21B2-E303-7A44-A010-30DD6B5B2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E109A35-D6AF-9A4B-9841-90A2E95D2D9A}" type="slidenum">
              <a:rPr lang="en-US" altLang="zh-CN">
                <a:latin typeface="Calibri" panose="020F0502020204030204" pitchFamily="34" charset="0"/>
              </a:rPr>
              <a:pPr/>
              <a:t>78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>
            <a:extLst>
              <a:ext uri="{FF2B5EF4-FFF2-40B4-BE49-F238E27FC236}">
                <a16:creationId xmlns:a16="http://schemas.microsoft.com/office/drawing/2014/main" id="{73C9D879-8915-4A43-9B0E-4AC1CBCCC5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>
            <a:extLst>
              <a:ext uri="{FF2B5EF4-FFF2-40B4-BE49-F238E27FC236}">
                <a16:creationId xmlns:a16="http://schemas.microsoft.com/office/drawing/2014/main" id="{BFA079EE-0B93-4847-90F2-4AA21F8BE4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7460" name="Slide Number Placeholder 3">
            <a:extLst>
              <a:ext uri="{FF2B5EF4-FFF2-40B4-BE49-F238E27FC236}">
                <a16:creationId xmlns:a16="http://schemas.microsoft.com/office/drawing/2014/main" id="{D3525CE4-CACE-8847-8864-259F0CED53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1121AC8-FA25-EC40-9C7E-6DB3DAC9D436}" type="slidenum">
              <a:rPr lang="en-US" altLang="zh-CN">
                <a:latin typeface="Calibri" panose="020F0502020204030204" pitchFamily="34" charset="0"/>
              </a:rPr>
              <a:pPr/>
              <a:t>79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>
            <a:extLst>
              <a:ext uri="{FF2B5EF4-FFF2-40B4-BE49-F238E27FC236}">
                <a16:creationId xmlns:a16="http://schemas.microsoft.com/office/drawing/2014/main" id="{F15C25EE-9134-DF48-B6A4-C8546311C3C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>
            <a:extLst>
              <a:ext uri="{FF2B5EF4-FFF2-40B4-BE49-F238E27FC236}">
                <a16:creationId xmlns:a16="http://schemas.microsoft.com/office/drawing/2014/main" id="{2B71CA18-4F9D-2945-8A2B-7510E1D2532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48484" name="Slide Number Placeholder 3">
            <a:extLst>
              <a:ext uri="{FF2B5EF4-FFF2-40B4-BE49-F238E27FC236}">
                <a16:creationId xmlns:a16="http://schemas.microsoft.com/office/drawing/2014/main" id="{480F11C3-9916-C141-8F03-10C280BF9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160D009-BBA8-6041-B9A9-3EFD616813E4}" type="slidenum">
              <a:rPr lang="en-US" altLang="zh-CN">
                <a:latin typeface="Calibri" panose="020F0502020204030204" pitchFamily="34" charset="0"/>
              </a:rPr>
              <a:pPr/>
              <a:t>86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9504030E-202C-3949-872B-BC0BF33ACB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4715032B-8974-ED4B-B881-6C616D944B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0836" name="Slide Number Placeholder 3">
            <a:extLst>
              <a:ext uri="{FF2B5EF4-FFF2-40B4-BE49-F238E27FC236}">
                <a16:creationId xmlns:a16="http://schemas.microsoft.com/office/drawing/2014/main" id="{A3880EF6-2465-D945-801E-BBAFFC4228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837FD80-2096-784C-AF1B-4F9285213648}" type="slidenum">
              <a:rPr lang="en-US" altLang="zh-CN">
                <a:latin typeface="Calibri" panose="020F0502020204030204" pitchFamily="34" charset="0"/>
              </a:rPr>
              <a:pPr/>
              <a:t>3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>
            <a:extLst>
              <a:ext uri="{FF2B5EF4-FFF2-40B4-BE49-F238E27FC236}">
                <a16:creationId xmlns:a16="http://schemas.microsoft.com/office/drawing/2014/main" id="{15C8DF25-BAF5-AD49-8E4F-7D226926AF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>
            <a:extLst>
              <a:ext uri="{FF2B5EF4-FFF2-40B4-BE49-F238E27FC236}">
                <a16:creationId xmlns:a16="http://schemas.microsoft.com/office/drawing/2014/main" id="{B69A6298-DE33-BE4A-A4EA-224D053405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51556" name="Slide Number Placeholder 3">
            <a:extLst>
              <a:ext uri="{FF2B5EF4-FFF2-40B4-BE49-F238E27FC236}">
                <a16:creationId xmlns:a16="http://schemas.microsoft.com/office/drawing/2014/main" id="{24210B22-86A2-AA45-B550-2104E8B72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035A25B-2539-8C47-9E71-59E5E4607B36}" type="slidenum">
              <a:rPr lang="en-US" altLang="zh-CN">
                <a:latin typeface="Calibri" panose="020F0502020204030204" pitchFamily="34" charset="0"/>
              </a:rPr>
              <a:pPr/>
              <a:t>87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>
            <a:extLst>
              <a:ext uri="{FF2B5EF4-FFF2-40B4-BE49-F238E27FC236}">
                <a16:creationId xmlns:a16="http://schemas.microsoft.com/office/drawing/2014/main" id="{D7C6E4FF-8BD9-534A-A8D3-B937A18F2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>
            <a:extLst>
              <a:ext uri="{FF2B5EF4-FFF2-40B4-BE49-F238E27FC236}">
                <a16:creationId xmlns:a16="http://schemas.microsoft.com/office/drawing/2014/main" id="{66373861-5386-7E43-8A4D-3966BA20C2D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52580" name="Slide Number Placeholder 3">
            <a:extLst>
              <a:ext uri="{FF2B5EF4-FFF2-40B4-BE49-F238E27FC236}">
                <a16:creationId xmlns:a16="http://schemas.microsoft.com/office/drawing/2014/main" id="{85198B3A-6860-BA4D-85DA-CB50EEBD1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A01B4D7-4604-644C-8648-DFC02F99A40A}" type="slidenum">
              <a:rPr lang="en-US" altLang="zh-CN">
                <a:latin typeface="Calibri" panose="020F0502020204030204" pitchFamily="34" charset="0"/>
              </a:rPr>
              <a:pPr/>
              <a:t>89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>
            <a:extLst>
              <a:ext uri="{FF2B5EF4-FFF2-40B4-BE49-F238E27FC236}">
                <a16:creationId xmlns:a16="http://schemas.microsoft.com/office/drawing/2014/main" id="{3227287A-C6A3-C945-8444-C0F68FA65B4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>
            <a:extLst>
              <a:ext uri="{FF2B5EF4-FFF2-40B4-BE49-F238E27FC236}">
                <a16:creationId xmlns:a16="http://schemas.microsoft.com/office/drawing/2014/main" id="{C6B9CF7D-4557-0E40-AC8F-F7B131BA5F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53604" name="Slide Number Placeholder 3">
            <a:extLst>
              <a:ext uri="{FF2B5EF4-FFF2-40B4-BE49-F238E27FC236}">
                <a16:creationId xmlns:a16="http://schemas.microsoft.com/office/drawing/2014/main" id="{EF18DFFC-0EBF-0B45-BD5A-23FF42B971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09F73CF-01F0-AB4F-A723-8018BD61AEDD}" type="slidenum">
              <a:rPr lang="en-US" altLang="zh-CN">
                <a:latin typeface="Calibri" panose="020F0502020204030204" pitchFamily="34" charset="0"/>
              </a:rPr>
              <a:pPr/>
              <a:t>92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233B4D7F-79D2-6B49-9BDD-4F80327B377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6151DAEE-43B4-3542-AA72-2CC31A3B8ED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1860" name="Slide Number Placeholder 3">
            <a:extLst>
              <a:ext uri="{FF2B5EF4-FFF2-40B4-BE49-F238E27FC236}">
                <a16:creationId xmlns:a16="http://schemas.microsoft.com/office/drawing/2014/main" id="{85601E83-705A-AD4B-8719-964764516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6968380-AFB7-2240-8A2E-33F2F097DCED}" type="slidenum">
              <a:rPr lang="en-US" altLang="zh-CN">
                <a:latin typeface="Calibri" panose="020F0502020204030204" pitchFamily="34" charset="0"/>
              </a:rPr>
              <a:pPr/>
              <a:t>4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36DB3D2E-C279-574B-B6A8-42E56069D5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8549F525-FC48-A94B-B4DA-83D1CA8628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2884" name="Slide Number Placeholder 3">
            <a:extLst>
              <a:ext uri="{FF2B5EF4-FFF2-40B4-BE49-F238E27FC236}">
                <a16:creationId xmlns:a16="http://schemas.microsoft.com/office/drawing/2014/main" id="{58706E41-C045-3142-B2EC-80BF200FF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348C33D-09AC-EA40-8882-0E61A53C9478}" type="slidenum">
              <a:rPr lang="en-US" altLang="zh-CN">
                <a:latin typeface="Calibri" panose="020F0502020204030204" pitchFamily="34" charset="0"/>
              </a:rPr>
              <a:pPr/>
              <a:t>8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8B656E9C-9497-054A-93CD-35D140CC32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E2ECCB6A-28A8-CA42-8FDE-EDFAA897CE0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3908" name="Slide Number Placeholder 3">
            <a:extLst>
              <a:ext uri="{FF2B5EF4-FFF2-40B4-BE49-F238E27FC236}">
                <a16:creationId xmlns:a16="http://schemas.microsoft.com/office/drawing/2014/main" id="{52E42FE3-6C80-8B4A-8112-9D99627F9A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4BEB7FC-8213-A344-A4AB-8B632F489C4E}" type="slidenum">
              <a:rPr lang="en-US" altLang="zh-CN">
                <a:latin typeface="Calibri" panose="020F0502020204030204" pitchFamily="34" charset="0"/>
              </a:rPr>
              <a:pPr/>
              <a:t>9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F54A3F5F-CBB8-3043-BC21-F4F047F74C4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5579550E-4EC7-224B-ABF5-24C8A4447D4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4932" name="Slide Number Placeholder 3">
            <a:extLst>
              <a:ext uri="{FF2B5EF4-FFF2-40B4-BE49-F238E27FC236}">
                <a16:creationId xmlns:a16="http://schemas.microsoft.com/office/drawing/2014/main" id="{72218014-9828-EA40-9935-672BB7D8B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58585FB-BFF1-8E45-A23D-668189A265A6}" type="slidenum">
              <a:rPr lang="en-US" altLang="zh-CN">
                <a:latin typeface="Calibri" panose="020F0502020204030204" pitchFamily="34" charset="0"/>
              </a:rPr>
              <a:pPr/>
              <a:t>10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7EA3480F-9A1F-F748-BEB5-91C25E2EFF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962A8C6D-1144-F342-A8AD-5F20E53815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3E89F4E8-CEB1-DC4C-9088-D9A287DC5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4F58B5D-0FF3-1E48-AF36-2C73A52445A5}" type="slidenum">
              <a:rPr lang="en-US" altLang="zh-CN">
                <a:latin typeface="Calibri" panose="020F0502020204030204" pitchFamily="34" charset="0"/>
              </a:rPr>
              <a:pPr/>
              <a:t>13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>
            <a:extLst>
              <a:ext uri="{FF2B5EF4-FFF2-40B4-BE49-F238E27FC236}">
                <a16:creationId xmlns:a16="http://schemas.microsoft.com/office/drawing/2014/main" id="{9AE7FB9A-85D3-CA45-A919-FE643D2CE9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>
            <a:extLst>
              <a:ext uri="{FF2B5EF4-FFF2-40B4-BE49-F238E27FC236}">
                <a16:creationId xmlns:a16="http://schemas.microsoft.com/office/drawing/2014/main" id="{2AC43295-1017-444D-A08A-186274DB76C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6980" name="Slide Number Placeholder 3">
            <a:extLst>
              <a:ext uri="{FF2B5EF4-FFF2-40B4-BE49-F238E27FC236}">
                <a16:creationId xmlns:a16="http://schemas.microsoft.com/office/drawing/2014/main" id="{6614D8A2-9027-E541-8BE5-538BD4E4EC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5270688-FD26-6E4E-9BC3-E39C96300A20}" type="slidenum">
              <a:rPr lang="en-US" altLang="zh-CN">
                <a:latin typeface="Calibri" panose="020F0502020204030204" pitchFamily="34" charset="0"/>
              </a:rPr>
              <a:pPr/>
              <a:t>14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6">
            <a:extLst>
              <a:ext uri="{FF2B5EF4-FFF2-40B4-BE49-F238E27FC236}">
                <a16:creationId xmlns:a16="http://schemas.microsoft.com/office/drawing/2014/main" id="{74A42278-7A88-2643-97D4-2D950A61CD60}"/>
              </a:ext>
            </a:extLst>
          </p:cNvPr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2AF10271-8994-704C-B2C2-0595043015C1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>
              <a:extLst>
                <a:ext uri="{FF2B5EF4-FFF2-40B4-BE49-F238E27FC236}">
                  <a16:creationId xmlns:a16="http://schemas.microsoft.com/office/drawing/2014/main" id="{342EA40A-A0B3-0F4F-B12B-B0ACE085E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zh-CN">
                <a:latin typeface="Lucida Sans Unicode" panose="020B0602030504020204" pitchFamily="34" charset="0"/>
              </a:endParaRPr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87B63BEB-FC60-B443-A654-9E3DDDB8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zh-CN">
                <a:latin typeface="Lucida Sans Unicode" panose="020B0602030504020204" pitchFamily="34" charset="0"/>
              </a:endParaRPr>
            </a:p>
          </p:txBody>
        </p:sp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882B5FCC-DF0B-1D40-AD8A-4E18BC714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zh-CN">
                <a:solidFill>
                  <a:srgbClr val="FFFFFF"/>
                </a:solidFill>
                <a:cs typeface="Arial" charset="0"/>
              </a:endParaRPr>
            </a:p>
          </p:txBody>
        </p:sp>
        <p:cxnSp>
          <p:nvCxnSpPr>
            <p:cNvPr id="10" name="Straight Connector 23">
              <a:extLst>
                <a:ext uri="{FF2B5EF4-FFF2-40B4-BE49-F238E27FC236}">
                  <a16:creationId xmlns:a16="http://schemas.microsoft.com/office/drawing/2014/main" id="{60BC1467-4D59-D34F-8125-0ABF6885E23C}"/>
                </a:ext>
              </a:extLst>
            </p:cNvPr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2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64318A6-4554-D34D-BA8A-6ACADA59658E}"/>
              </a:ext>
            </a:extLst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29">
            <a:extLst>
              <a:ext uri="{FF2B5EF4-FFF2-40B4-BE49-F238E27FC236}">
                <a16:creationId xmlns:a16="http://schemas.microsoft.com/office/drawing/2014/main" id="{79A44148-B2E4-8C4A-9882-B56A7B601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1872138-D948-6042-B65F-0FADB3495943}" type="datetime1">
              <a:rPr lang="en-US" altLang="zh-CN"/>
              <a:pPr>
                <a:defRPr/>
              </a:pPr>
              <a:t>5/12/21</a:t>
            </a:fld>
            <a:endParaRPr lang="en-US" altLang="zh-CN"/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7B3F98FE-C73C-F343-B267-D94A9134DA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6F8F7B4-C466-B443-89B2-F63FDF0F551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4" name="Footer Placeholder 18">
            <a:extLst>
              <a:ext uri="{FF2B5EF4-FFF2-40B4-BE49-F238E27FC236}">
                <a16:creationId xmlns:a16="http://schemas.microsoft.com/office/drawing/2014/main" id="{11CFCEBF-169A-FC4D-8EE0-A5CC70839E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55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FF8B84A5-B81D-4B48-916C-592347D24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26FBDE-A64E-234E-815F-25BAC55C601F}" type="datetime1">
              <a:rPr lang="en-US" altLang="zh-CN"/>
              <a:pPr>
                <a:defRPr/>
              </a:pPr>
              <a:t>5/12/21</a:t>
            </a:fld>
            <a:endParaRPr lang="en-US" altLang="zh-CN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D91231C6-6708-E140-9028-A01F2C8A1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4395AF6D-BAAF-A14D-B4EF-DB9B8D76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D5FDCA-77ED-3142-92BC-1FB4BB032F7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5876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A51B747A-3CE0-9943-8393-8AC8B8757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4EB3CE-10AC-A945-A00F-AFA09FDE7721}" type="datetime1">
              <a:rPr lang="en-US" altLang="zh-CN"/>
              <a:pPr>
                <a:defRPr/>
              </a:pPr>
              <a:t>5/12/21</a:t>
            </a:fld>
            <a:endParaRPr lang="en-US" altLang="zh-CN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CEF15099-9C50-2F47-8D4F-60C487ECA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0E8111B5-84D9-0741-A308-0B080F098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1D3E8C-2EB7-4A46-95CF-88DCCF53CD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0628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516F7B43-58EE-4D4D-88A7-B445D5DA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9906E-6EDD-934C-AE85-A99FFCBE40E9}" type="datetime1">
              <a:rPr lang="en-US" altLang="zh-CN"/>
              <a:pPr>
                <a:defRPr/>
              </a:pPr>
              <a:t>5/12/21</a:t>
            </a:fld>
            <a:endParaRPr lang="en-US" altLang="zh-CN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C5A912BB-4A1A-3646-95E8-C399090BE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4AC60EDB-E618-F94C-9213-0A235391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65E4B8-71F9-6045-9A1A-408D826380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8643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1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AF70272-1B3C-FC49-AA65-35C649D2EF5E}"/>
              </a:ext>
            </a:extLst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Action Button: Forward or Next 1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F6A99C0-2468-4240-AA1B-D3936599EFEB}"/>
              </a:ext>
            </a:extLst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9D1CB56-8187-0649-898B-55DD173E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99DD4-1414-9345-9B9B-EE30DA263532}" type="datetime1">
              <a:rPr lang="en-US" altLang="zh-CN"/>
              <a:pPr>
                <a:defRPr/>
              </a:pPr>
              <a:t>5/12/21</a:t>
            </a:fld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3CB6F6-CBDC-DC40-9B7B-0EFAD1A9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07BB947-9D12-BE4F-A764-C7018A0D5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1D5B4D-DB31-F44B-995F-F8C77E6A30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408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>
            <a:extLst>
              <a:ext uri="{FF2B5EF4-FFF2-40B4-BE49-F238E27FC236}">
                <a16:creationId xmlns:a16="http://schemas.microsoft.com/office/drawing/2014/main" id="{A73B20A6-5F20-B94F-AD8B-63F93312F0BC}"/>
              </a:ext>
            </a:extLst>
          </p:cNvPr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" name="Chevron 18">
            <a:extLst>
              <a:ext uri="{FF2B5EF4-FFF2-40B4-BE49-F238E27FC236}">
                <a16:creationId xmlns:a16="http://schemas.microsoft.com/office/drawing/2014/main" id="{1AE8462E-6F58-934B-83BD-62A5B541F492}"/>
              </a:ext>
            </a:extLst>
          </p:cNvPr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1E1D958-8B87-C148-B4EE-F6906AEB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0C3823-2AC0-974A-B783-844D57A18B77}" type="datetime1">
              <a:rPr lang="en-US" altLang="zh-CN"/>
              <a:pPr>
                <a:defRPr/>
              </a:pPr>
              <a:t>5/12/21</a:t>
            </a:fld>
            <a:endParaRPr lang="en-US" altLang="zh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3A75ECF-30B1-D545-BB9F-67AF1D49E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7DD9E4-5163-634B-BF88-29235121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0EC09D-E06D-A644-A617-0433AA7DF8C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2285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A8E8A-E2C7-BD48-81F9-7D3386880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B0DEE-0E5D-F743-82CC-4A98A8FB4379}" type="datetime1">
              <a:rPr lang="en-US" altLang="zh-CN"/>
              <a:pPr>
                <a:defRPr/>
              </a:pPr>
              <a:t>5/12/21</a:t>
            </a:fld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4F65-D11C-2740-8FFB-DC7161BEC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DEC2E-3352-E442-A5F5-45A291DA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544CB3-BC54-2F49-9079-6AFA772FB0E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9474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BEC51-3BCB-7D48-A420-6B6B3BD61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C1E68E-66B5-1F44-890F-05930FCE99C3}" type="datetime1">
              <a:rPr lang="en-US" altLang="zh-CN"/>
              <a:pPr>
                <a:defRPr/>
              </a:pPr>
              <a:t>5/12/21</a:t>
            </a:fld>
            <a:endParaRPr lang="en-US" altLang="zh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577EE-D2C8-F648-9418-D4F96342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AD15C-A929-884E-B462-F413FA359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D284-0FF0-7F4C-A933-DCADDF3F29E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3410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8FE5C-7364-0443-848B-BD089A097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B287F-E262-E445-AD2A-F08ACDEE238D}" type="datetime1">
              <a:rPr lang="en-US" altLang="zh-CN"/>
              <a:pPr>
                <a:defRPr/>
              </a:pPr>
              <a:t>5/12/21</a:t>
            </a:fld>
            <a:endParaRPr lang="en-US" altLang="zh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70B6C-EDA7-9246-95F8-7A07EADC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3146DD-B206-454D-A802-3682E0F36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42068A-A61A-C743-9DBF-165D9E0A2BD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5567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>
            <a:extLst>
              <a:ext uri="{FF2B5EF4-FFF2-40B4-BE49-F238E27FC236}">
                <a16:creationId xmlns:a16="http://schemas.microsoft.com/office/drawing/2014/main" id="{3DECF9A8-383B-9E48-A678-98703099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4F7B79-4019-A843-864A-BFF9473CBAC0}" type="datetime1">
              <a:rPr lang="en-US" altLang="zh-CN"/>
              <a:pPr>
                <a:defRPr/>
              </a:pPr>
              <a:t>5/12/21</a:t>
            </a:fld>
            <a:endParaRPr lang="en-US" altLang="zh-CN"/>
          </a:p>
        </p:txBody>
      </p:sp>
      <p:sp>
        <p:nvSpPr>
          <p:cNvPr id="3" name="Footer Placeholder 21">
            <a:extLst>
              <a:ext uri="{FF2B5EF4-FFF2-40B4-BE49-F238E27FC236}">
                <a16:creationId xmlns:a16="http://schemas.microsoft.com/office/drawing/2014/main" id="{71C9E08D-734B-A64B-B490-E9097EBDE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17">
            <a:extLst>
              <a:ext uri="{FF2B5EF4-FFF2-40B4-BE49-F238E27FC236}">
                <a16:creationId xmlns:a16="http://schemas.microsoft.com/office/drawing/2014/main" id="{DB63F4C1-C907-1343-A689-1450BC64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AB9EE9-0F3F-E34D-8C23-671193EDC6F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2033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7B28C-2921-8547-A8A5-BFD3FB405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AD6C0-490D-CD4C-98B2-67C5B4CE24B4}" type="datetime1">
              <a:rPr lang="en-US" altLang="zh-CN"/>
              <a:pPr>
                <a:defRPr/>
              </a:pPr>
              <a:t>5/12/21</a:t>
            </a:fld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F1226-5A93-A24D-B16A-2FF56BA88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E133F-FC7C-7C47-91BC-51ECFA1E9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BA15A5-4F3D-F242-9FEB-A353BF58BF0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2020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>
            <a:extLst>
              <a:ext uri="{FF2B5EF4-FFF2-40B4-BE49-F238E27FC236}">
                <a16:creationId xmlns:a16="http://schemas.microsoft.com/office/drawing/2014/main" id="{FF473E0A-7098-8845-B7CB-08C4804EEA33}"/>
              </a:ext>
            </a:extLst>
          </p:cNvPr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C698FA32-E76C-E34E-BD3D-BA3E0CA15251}"/>
              </a:ext>
            </a:extLst>
          </p:cNvPr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7" name="Right Triangle 19">
            <a:extLst>
              <a:ext uri="{FF2B5EF4-FFF2-40B4-BE49-F238E27FC236}">
                <a16:creationId xmlns:a16="http://schemas.microsoft.com/office/drawing/2014/main" id="{908ECD83-8E2B-C04A-B2E1-A394AEE6201C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8" name="Straight Connector 20">
            <a:extLst>
              <a:ext uri="{FF2B5EF4-FFF2-40B4-BE49-F238E27FC236}">
                <a16:creationId xmlns:a16="http://schemas.microsoft.com/office/drawing/2014/main" id="{A5A42959-142C-6D43-87D9-F992C1368C06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>
            <a:extLst>
              <a:ext uri="{FF2B5EF4-FFF2-40B4-BE49-F238E27FC236}">
                <a16:creationId xmlns:a16="http://schemas.microsoft.com/office/drawing/2014/main" id="{C461D119-D8D2-694A-B339-0CB3D8EC3C73}"/>
              </a:ext>
            </a:extLst>
          </p:cNvPr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" name="Chevron 23">
            <a:extLst>
              <a:ext uri="{FF2B5EF4-FFF2-40B4-BE49-F238E27FC236}">
                <a16:creationId xmlns:a16="http://schemas.microsoft.com/office/drawing/2014/main" id="{B5D0C748-D308-4148-8DB1-774AFEA0D348}"/>
              </a:ext>
            </a:extLst>
          </p:cNvPr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C6F18AD2-714A-3C40-A354-D341C5FF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8A6256-5B06-A647-94D0-3E88995367A3}" type="datetime1">
              <a:rPr lang="en-US" altLang="zh-CN"/>
              <a:pPr>
                <a:defRPr/>
              </a:pPr>
              <a:t>5/12/21</a:t>
            </a:fld>
            <a:endParaRPr lang="en-US" altLang="zh-CN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50814C2A-5332-F64D-8789-DC5247AD3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EBCC817-970B-4942-A83F-801B1112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97B54F-3F11-4B4F-BF5B-37BC8C76989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3593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F37D1178-0997-5C49-8622-FCB8590180DC}"/>
              </a:ext>
            </a:extLst>
          </p:cNvPr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FFA4959-88D2-5E49-9042-A37606EA17F5}"/>
              </a:ext>
            </a:extLst>
          </p:cNvPr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1E077DF-8BF5-CD48-A9B7-CC8B5621E4C4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99AF2D-2416-C940-B93E-CE57F5347E88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82F9BBCA-ED5C-C845-AE03-BC8DE480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>
            <a:extLst>
              <a:ext uri="{FF2B5EF4-FFF2-40B4-BE49-F238E27FC236}">
                <a16:creationId xmlns:a16="http://schemas.microsoft.com/office/drawing/2014/main" id="{2116D766-A127-F54F-8E0A-C931B04D32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807876D-11E6-6A42-B4DE-F1C38BB048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Lucida Sans Unicode" pitchFamily="34" charset="0"/>
                <a:ea typeface="宋体" charset="-122"/>
                <a:cs typeface="Arial" charset="0"/>
              </a:defRPr>
            </a:lvl1pPr>
          </a:lstStyle>
          <a:p>
            <a:pPr>
              <a:defRPr/>
            </a:pPr>
            <a:fld id="{6D12E1B4-7FC4-754D-B20F-24EF814C3ECF}" type="datetime1">
              <a:rPr lang="en-US" altLang="zh-CN"/>
              <a:pPr>
                <a:defRPr/>
              </a:pPr>
              <a:t>5/12/21</a:t>
            </a:fld>
            <a:endParaRPr lang="en-US" altLang="zh-CN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6E7E3749-0BD8-9545-ABB3-3356337DC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2232C02-AFB1-5941-8B51-B5FA07A58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</a:lstStyle>
          <a:p>
            <a:fld id="{B75D3963-E23A-F54C-BFF3-83CB32763BA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1" name="Action Button: Back or Previous 1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398C56BA-1208-804F-81AC-F34EDD115B80}"/>
              </a:ext>
            </a:extLst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" name="Action Button: Forward or Next 1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9AC34B6-C982-A949-8FB4-A8654609857F}"/>
              </a:ext>
            </a:extLst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02" r:id="rId7"/>
    <p:sldLayoutId id="2147483812" r:id="rId8"/>
    <p:sldLayoutId id="2147483813" r:id="rId9"/>
    <p:sldLayoutId id="2147483803" r:id="rId10"/>
    <p:sldLayoutId id="2147483804" r:id="rId11"/>
    <p:sldLayoutId id="214748380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2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2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26F4-DB15-1C40-9452-864275AE92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3380E6"/>
                </a:solidFill>
                <a:latin typeface="Goudy Sans Medium"/>
              </a:rPr>
              <a:t>Chapter </a:t>
            </a:r>
            <a:r>
              <a:rPr lang="en-US" altLang="zh-CN" dirty="0">
                <a:solidFill>
                  <a:srgbClr val="3380E6"/>
                </a:solidFill>
                <a:latin typeface="Goudy Sans Medium"/>
              </a:rPr>
              <a:t>16</a:t>
            </a:r>
            <a:br>
              <a:rPr lang="en-US" dirty="0">
                <a:solidFill>
                  <a:srgbClr val="3380E6"/>
                </a:solidFill>
                <a:latin typeface="Goudy Sans Medium"/>
              </a:rPr>
            </a:br>
            <a:r>
              <a:rPr lang="en-US" dirty="0">
                <a:solidFill>
                  <a:srgbClr val="3380E6"/>
                </a:solidFill>
                <a:latin typeface="Goudy Sans Medium"/>
              </a:rPr>
              <a:t>Generic Collections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FD43B8-1410-BF4F-9A97-D232E5574C5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244" name="副标题 4">
            <a:extLst>
              <a:ext uri="{FF2B5EF4-FFF2-40B4-BE49-F238E27FC236}">
                <a16:creationId xmlns:a16="http://schemas.microsoft.com/office/drawing/2014/main" id="{2E6303BF-0B57-934B-900B-2B04A59F3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611563"/>
            <a:ext cx="7772400" cy="1200150"/>
          </a:xfrm>
        </p:spPr>
        <p:txBody>
          <a:bodyPr/>
          <a:lstStyle/>
          <a:p>
            <a:pPr marR="0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7EF9-E862-F44C-B6CF-E59E5E44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16.5  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Interface 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Collection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and Class 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Collections</a:t>
            </a:r>
            <a:endParaRPr lang="en-US" dirty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19459" name="Text Placeholder 2">
            <a:extLst>
              <a:ext uri="{FF2B5EF4-FFF2-40B4-BE49-F238E27FC236}">
                <a16:creationId xmlns:a16="http://schemas.microsoft.com/office/drawing/2014/main" id="{003D71AA-C099-4F43-9502-A9C194D09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499586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Interface </a:t>
            </a:r>
            <a:r>
              <a:rPr lang="en-US" altLang="zh-CN" sz="23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contains </a:t>
            </a:r>
            <a:r>
              <a:rPr lang="en-US" altLang="zh-CN" sz="23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bulk operations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for </a:t>
            </a:r>
            <a:r>
              <a:rPr lang="en-US" altLang="zh-CN" sz="23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adding, clearing and comparing 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objects in a collection.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3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can be converted to </a:t>
            </a:r>
            <a:r>
              <a:rPr lang="en-US" altLang="zh-CN" sz="23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 array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Interface </a:t>
            </a:r>
            <a:r>
              <a:rPr lang="en-US" altLang="zh-CN" sz="23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provides a method that returns an </a:t>
            </a:r>
            <a:r>
              <a:rPr lang="en-US" altLang="zh-CN" sz="23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Iterator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object, which allows a program to walk through the collection and remove elements from the collection during the iteration.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 sz="23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Collections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provides </a:t>
            </a:r>
            <a:r>
              <a:rPr lang="en-US" altLang="zh-CN" sz="23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static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methods that search, sort and perform other operations on collections.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C4ACB-90D8-AF4B-8F22-8A2374B92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ch20imageslides_Page_07.png">
            <a:extLst>
              <a:ext uri="{FF2B5EF4-FFF2-40B4-BE49-F238E27FC236}">
                <a16:creationId xmlns:a16="http://schemas.microsoft.com/office/drawing/2014/main" id="{88E0BE3C-D31F-4D4B-AADF-433A2BCFA8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34" b="67830"/>
          <a:stretch>
            <a:fillRect/>
          </a:stretch>
        </p:blipFill>
        <p:spPr bwMode="auto">
          <a:xfrm>
            <a:off x="-381000" y="1295400"/>
            <a:ext cx="9525000" cy="242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6EEE0B-8063-3A4F-8678-51DC7C3C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ch20imageslides_Page_08.png">
            <a:extLst>
              <a:ext uri="{FF2B5EF4-FFF2-40B4-BE49-F238E27FC236}">
                <a16:creationId xmlns:a16="http://schemas.microsoft.com/office/drawing/2014/main" id="{0BD2806A-6D58-AD41-8628-F106BF177D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67" b="60966"/>
          <a:stretch>
            <a:fillRect/>
          </a:stretch>
        </p:blipFill>
        <p:spPr bwMode="auto">
          <a:xfrm>
            <a:off x="-381000" y="609600"/>
            <a:ext cx="9128125" cy="285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8819F-DA5D-DD43-8A35-232ACFE34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E4DD-8164-9F47-AF12-DBD4E373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16.6  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Lists</a:t>
            </a:r>
          </a:p>
        </p:txBody>
      </p:sp>
      <p:sp>
        <p:nvSpPr>
          <p:cNvPr id="22531" name="Text Placeholder 2">
            <a:extLst>
              <a:ext uri="{FF2B5EF4-FFF2-40B4-BE49-F238E27FC236}">
                <a16:creationId xmlns:a16="http://schemas.microsoft.com/office/drawing/2014/main" id="{1A300137-0EEC-6648-8712-859FC02F84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(sometimes called a </a:t>
            </a:r>
            <a:r>
              <a:rPr lang="en-US" altLang="zh-CN" sz="25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sequence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is a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that can contain </a:t>
            </a:r>
            <a:r>
              <a:rPr lang="en-US" altLang="zh-CN" sz="25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duplicate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elements.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indices are zero based.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provides methods for manipulating elements via their </a:t>
            </a:r>
            <a:r>
              <a:rPr lang="en-US" altLang="zh-CN" sz="25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indices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manipulating a specified range of elements, searching for elements and obtaining a </a:t>
            </a:r>
            <a:r>
              <a:rPr lang="en-US" altLang="zh-CN" sz="25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ListIterator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access the elements.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Interface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implemented by several classes, including </a:t>
            </a: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ArrayList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LinkedList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Vector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Autoboxing occurs when you add primitive-type values to objects of these classes, because they store only references to objects.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6CE73-A1AB-3049-AC82-39D854354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E9498-DC84-A94F-8412-D2EBBAD6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16.6  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Lists (cont.)</a:t>
            </a:r>
          </a:p>
        </p:txBody>
      </p:sp>
      <p:sp>
        <p:nvSpPr>
          <p:cNvPr id="23555" name="Text Placeholder 2">
            <a:extLst>
              <a:ext uri="{FF2B5EF4-FFF2-40B4-BE49-F238E27FC236}">
                <a16:creationId xmlns:a16="http://schemas.microsoft.com/office/drawing/2014/main" id="{ED640E2E-D4E0-1E4B-88DF-2833EA26F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295400"/>
            <a:ext cx="8763000" cy="4525963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 sz="22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ArrayList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22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Vector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are resizable-array implementations of </a:t>
            </a:r>
            <a:r>
              <a:rPr lang="en-US" altLang="zh-CN" sz="22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primary difference between </a:t>
            </a:r>
            <a:r>
              <a:rPr lang="en-US" altLang="zh-CN" sz="22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ArrayList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22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Vector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that </a:t>
            </a:r>
            <a:r>
              <a:rPr lang="en-US" altLang="zh-CN" sz="22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Vector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are </a:t>
            </a:r>
            <a:r>
              <a:rPr lang="en-US" altLang="zh-CN" sz="2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synchronized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by default, whereas </a:t>
            </a:r>
            <a:r>
              <a:rPr lang="en-US" altLang="zh-CN" sz="22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ArrayList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are not.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Unsynchronized collections provide better performance than synchronized ones.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Inserting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 element between existing elements of an </a:t>
            </a:r>
            <a:r>
              <a:rPr lang="en-US" altLang="zh-CN" sz="22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ArrayList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or </a:t>
            </a:r>
            <a:r>
              <a:rPr lang="en-US" altLang="zh-CN" sz="22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Vector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an </a:t>
            </a:r>
            <a:r>
              <a:rPr lang="en-US" altLang="zh-CN" sz="2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inefficient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operation.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2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LinkedList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enables </a:t>
            </a:r>
            <a:r>
              <a:rPr lang="en-US" altLang="zh-CN" sz="2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efficient insertion 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(or removal) of elements in the middle of a collection.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ch20imageslides_Page_10.png">
            <a:extLst>
              <a:ext uri="{FF2B5EF4-FFF2-40B4-BE49-F238E27FC236}">
                <a16:creationId xmlns:a16="http://schemas.microsoft.com/office/drawing/2014/main" id="{F7FAB331-367A-AA48-A96F-8DE950D51B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B5CBB-93EE-3643-AAE6-0E250888A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5D2D-DE4F-4B47-B5D5-EF853068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16.6.1 </a:t>
            </a:r>
            <a:r>
              <a:rPr lang="en-US" dirty="0" err="1">
                <a:solidFill>
                  <a:srgbClr val="33B38C"/>
                </a:solidFill>
                <a:latin typeface="Lucida Console"/>
              </a:rPr>
              <a:t>ArrayList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 and </a:t>
            </a:r>
            <a:r>
              <a:rPr lang="en-US" dirty="0">
                <a:solidFill>
                  <a:srgbClr val="33B38C"/>
                </a:solidFill>
                <a:latin typeface="Lucida Console"/>
              </a:rPr>
              <a:t>Iterator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 </a:t>
            </a:r>
          </a:p>
        </p:txBody>
      </p:sp>
      <p:sp>
        <p:nvSpPr>
          <p:cNvPr id="25603" name="Text Placeholder 2">
            <a:extLst>
              <a:ext uri="{FF2B5EF4-FFF2-40B4-BE49-F238E27FC236}">
                <a16:creationId xmlns:a16="http://schemas.microsoft.com/office/drawing/2014/main" id="{1B694047-D51D-9342-BE22-647F5095C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1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1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add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adds an item to the end of a list.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1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1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size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retursn the number of elements.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1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1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get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retrieves an individual element’s value from the specified index.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Collection</a:t>
            </a:r>
            <a:r>
              <a:rPr lang="en-US" altLang="zh-CN" sz="21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1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iterator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gets an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Iterator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for a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Iterator-</a:t>
            </a:r>
            <a:r>
              <a:rPr lang="en-US" altLang="zh-CN" sz="21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1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hasNext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determines whether a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contains more elements.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Returns </a:t>
            </a:r>
            <a:r>
              <a:rPr lang="en-US" altLang="zh-CN" sz="18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true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if another element exists and </a:t>
            </a:r>
            <a:r>
              <a:rPr lang="en-US" altLang="zh-CN" sz="18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false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otherwise.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Iterator</a:t>
            </a:r>
            <a:r>
              <a:rPr lang="en-US" altLang="zh-CN" sz="21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1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next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obtains a reference to the next element.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1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contains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determine whether a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contains a specified element.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Iterator</a:t>
            </a:r>
            <a:r>
              <a:rPr lang="en-US" altLang="zh-CN" sz="21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1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remove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removes the current element from a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9A862A-F9A0-2F4A-BD4A-FB310A0F8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ch20imageslides_Page_11.png">
            <a:extLst>
              <a:ext uri="{FF2B5EF4-FFF2-40B4-BE49-F238E27FC236}">
                <a16:creationId xmlns:a16="http://schemas.microsoft.com/office/drawing/2014/main" id="{D31F4579-A600-D544-A428-596C00C1D5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81ECB-6D62-1745-94A7-14229ABD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ch20imageslides_Page_12.png">
            <a:extLst>
              <a:ext uri="{FF2B5EF4-FFF2-40B4-BE49-F238E27FC236}">
                <a16:creationId xmlns:a16="http://schemas.microsoft.com/office/drawing/2014/main" id="{2D9265E3-7D99-9E4C-9275-413560F602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6C259-5A03-A743-93AF-4B2D09D4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ch20imageslides_Page_13.png">
            <a:extLst>
              <a:ext uri="{FF2B5EF4-FFF2-40B4-BE49-F238E27FC236}">
                <a16:creationId xmlns:a16="http://schemas.microsoft.com/office/drawing/2014/main" id="{DD506853-ED79-6043-B8C0-7ECA3FF6BE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6593D0-684C-C847-8407-D37CB1951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52EC1-A242-A94C-82CB-206E3ABAF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24B5A1"/>
                </a:solidFill>
                <a:latin typeface="Arial"/>
              </a:rPr>
              <a:t>Objectives</a:t>
            </a:r>
            <a:endParaRPr lang="en-US" dirty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12291" name="Text Placeholder 2">
            <a:extLst>
              <a:ext uri="{FF2B5EF4-FFF2-40B4-BE49-F238E27FC236}">
                <a16:creationId xmlns:a16="http://schemas.microsoft.com/office/drawing/2014/main" id="{796A577C-F245-D34D-8D6E-4064A778C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95234"/>
            <a:ext cx="8229600" cy="5376862"/>
          </a:xfrm>
          <a:solidFill>
            <a:schemeClr val="bg1"/>
          </a:solidFill>
        </p:spPr>
        <p:txBody>
          <a:bodyPr/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chapter you’ll:</a:t>
            </a:r>
          </a:p>
          <a:p>
            <a:pPr lvl="1"/>
            <a:r>
              <a:rPr lang="en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what collections are.</a:t>
            </a:r>
          </a:p>
          <a:p>
            <a:pPr lvl="1"/>
            <a:r>
              <a:rPr lang="en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class Arrays for array manipulations.</a:t>
            </a:r>
          </a:p>
          <a:p>
            <a:pPr lvl="1"/>
            <a:r>
              <a:rPr lang="en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the type-wrapper classes that enable programs to process primitive data values as objects.</a:t>
            </a:r>
          </a:p>
          <a:p>
            <a:pPr lvl="1"/>
            <a:r>
              <a:rPr lang="en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boxing and unboxing that occurs automatically between objects of the type-wrapper classes and their corresponding primitive types.</a:t>
            </a:r>
          </a:p>
          <a:p>
            <a:pPr lvl="1"/>
            <a:r>
              <a:rPr lang="en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prebuilt generic data structures from the collections framework.</a:t>
            </a:r>
          </a:p>
          <a:p>
            <a:pPr lvl="1"/>
            <a:r>
              <a:rPr lang="en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various algorithms of the Collections class to process collections.</a:t>
            </a:r>
          </a:p>
          <a:p>
            <a:pPr lvl="1"/>
            <a:r>
              <a:rPr lang="en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iterators to “walk through” a collection.</a:t>
            </a:r>
          </a:p>
          <a:p>
            <a:pPr lvl="1"/>
            <a:r>
              <a:rPr lang="en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about synchronization and modifiability wrappers.</a:t>
            </a:r>
          </a:p>
          <a:p>
            <a:pPr lvl="1"/>
            <a:r>
              <a:rPr lang="en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about Java SE 9’s new factory methods for creating small immutable Lists, Sets and Maps.</a:t>
            </a:r>
          </a:p>
          <a:p>
            <a:pPr eaLnBrk="1" hangingPunct="1">
              <a:lnSpc>
                <a:spcPct val="150000"/>
              </a:lnSpc>
            </a:pP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BF90-348D-9B45-8BF1-36F9AD8B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196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ch20imageslides_Page_14.png">
            <a:extLst>
              <a:ext uri="{FF2B5EF4-FFF2-40B4-BE49-F238E27FC236}">
                <a16:creationId xmlns:a16="http://schemas.microsoft.com/office/drawing/2014/main" id="{D293292B-6670-4B4D-909B-32620E592B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33" b="48613"/>
          <a:stretch>
            <a:fillRect/>
          </a:stretch>
        </p:blipFill>
        <p:spPr bwMode="auto">
          <a:xfrm>
            <a:off x="-762000" y="533400"/>
            <a:ext cx="10139363" cy="399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9EC065-F962-DE49-BEB4-BEA54A1F3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0367A-B057-8147-8366-86C02E3A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16.6.1 </a:t>
            </a:r>
            <a:r>
              <a:rPr lang="en-US" dirty="0" err="1">
                <a:solidFill>
                  <a:srgbClr val="33B38C"/>
                </a:solidFill>
                <a:latin typeface="Lucida Console"/>
              </a:rPr>
              <a:t>ArrayList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 and </a:t>
            </a:r>
            <a:r>
              <a:rPr lang="en-US" dirty="0">
                <a:solidFill>
                  <a:srgbClr val="33B38C"/>
                </a:solidFill>
                <a:latin typeface="Lucida Console"/>
              </a:rPr>
              <a:t>Iterator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 </a:t>
            </a:r>
          </a:p>
        </p:txBody>
      </p:sp>
      <p:sp>
        <p:nvSpPr>
          <p:cNvPr id="30723" name="Text Placeholder 2">
            <a:extLst>
              <a:ext uri="{FF2B5EF4-FFF2-40B4-BE49-F238E27FC236}">
                <a16:creationId xmlns:a16="http://schemas.microsoft.com/office/drawing/2014/main" id="{8084226C-E0D3-C545-A5DA-E8C95BC712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 in Java SE 7: Type Inference with the </a:t>
            </a:r>
            <a:r>
              <a:rPr lang="en-US" altLang="zh-CN" sz="24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&lt;&gt;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Notation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Lines 14 and 21 specify the type stored in the </a:t>
            </a:r>
            <a:r>
              <a:rPr lang="en-US" altLang="zh-CN" sz="24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ArrayList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(that is, </a:t>
            </a:r>
            <a:r>
              <a:rPr lang="en-US" altLang="zh-CN" sz="24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on the left and right sides of the initialization statements.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Java SE 7 supports type inferencing with the </a:t>
            </a:r>
            <a:r>
              <a:rPr lang="en-US" altLang="zh-CN" sz="24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&lt;&gt;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notation in statements that declare and create generic type variables and objects. For example, line 14 can be written as:</a:t>
            </a:r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r>
              <a:rPr lang="en-US" altLang="zh-CN" sz="20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Lucida Sans Typewriter" panose="020B0509030504030204" pitchFamily="49" charset="0"/>
                <a:ea typeface="宋体" panose="02010600030101010101" pitchFamily="2" charset="-122"/>
              </a:rPr>
              <a:t>List&lt; String &gt; list = new ArrayList &lt;&gt;();</a:t>
            </a:r>
          </a:p>
          <a:p>
            <a:pPr eaLnBrk="1" hangingPunct="1">
              <a:lnSpc>
                <a:spcPct val="80000"/>
              </a:lnSpc>
              <a:buFont typeface="Wingdings 3" pitchFamily="2" charset="2"/>
              <a:buNone/>
            </a:pP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Java uses the type in angle brackets on the left of the declaration (that is, </a:t>
            </a:r>
            <a:r>
              <a:rPr lang="en-US" altLang="zh-CN" sz="24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as the type stored in the </a:t>
            </a:r>
            <a:r>
              <a:rPr lang="en-US" altLang="zh-CN" sz="24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ArrayList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created on the right side of the declaration.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C597C-513C-9A49-B2A9-D23DC613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925C-2003-654C-876A-88BFE26A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16.6.2 </a:t>
            </a:r>
            <a:r>
              <a:rPr lang="en-US" dirty="0">
                <a:solidFill>
                  <a:srgbClr val="33B38C"/>
                </a:solidFill>
                <a:latin typeface="Lucida Console"/>
              </a:rPr>
              <a:t>LinkedList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 </a:t>
            </a:r>
          </a:p>
        </p:txBody>
      </p:sp>
      <p:sp>
        <p:nvSpPr>
          <p:cNvPr id="31747" name="Text Placeholder 2">
            <a:extLst>
              <a:ext uri="{FF2B5EF4-FFF2-40B4-BE49-F238E27FC236}">
                <a16:creationId xmlns:a16="http://schemas.microsoft.com/office/drawing/2014/main" id="{DA746CBC-4437-C146-A6B1-0239C3ECD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3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3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3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addAll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appends all elements of a collecton to the end of a </a:t>
            </a:r>
            <a:r>
              <a:rPr lang="en-US" altLang="zh-CN" sz="23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3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3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3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listIterator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gets A </a:t>
            </a:r>
            <a:r>
              <a:rPr lang="en-US" altLang="zh-CN" sz="23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’s </a:t>
            </a:r>
            <a:r>
              <a:rPr lang="en-US" altLang="zh-CN" sz="23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bidirectional iterator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3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23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3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toUpperCase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gets an uppercase version of a </a:t>
            </a:r>
            <a:r>
              <a:rPr lang="en-US" altLang="zh-CN" sz="23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3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List-Iterator</a:t>
            </a:r>
            <a:r>
              <a:rPr lang="en-US" altLang="zh-CN" sz="23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3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set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replaces the current element to which the iterator refers with the specified object.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3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23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3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toLowerCase</a:t>
            </a:r>
            <a:r>
              <a:rPr lang="en-US" altLang="zh-CN" sz="23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returns a lowercase version of a </a:t>
            </a:r>
            <a:r>
              <a:rPr lang="en-US" altLang="zh-CN" sz="23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3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3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3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subList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obtains a portion of a </a:t>
            </a:r>
            <a:r>
              <a:rPr lang="en-US" altLang="zh-CN" sz="23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This is a so-called </a:t>
            </a: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range-view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which enables the program to view a portion of the list.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BA61B5-C5B1-464D-B9EA-0DD989AC6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66799-E2A8-2A45-B5E0-D4B46276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16.6.2 </a:t>
            </a:r>
            <a:r>
              <a:rPr lang="en-US" dirty="0">
                <a:solidFill>
                  <a:srgbClr val="33B38C"/>
                </a:solidFill>
                <a:latin typeface="Lucida Console"/>
              </a:rPr>
              <a:t>LinkedList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 (cont.)</a:t>
            </a:r>
          </a:p>
        </p:txBody>
      </p:sp>
      <p:sp>
        <p:nvSpPr>
          <p:cNvPr id="32771" name="Text Placeholder 2">
            <a:extLst>
              <a:ext uri="{FF2B5EF4-FFF2-40B4-BE49-F238E27FC236}">
                <a16:creationId xmlns:a16="http://schemas.microsoft.com/office/drawing/2014/main" id="{7A0CABDB-DC37-B646-9FC0-04ABBB7E3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List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clear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remove the elements of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/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List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size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returns the number of items in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/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ListIterator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 </a:t>
            </a:r>
            <a:r>
              <a:rPr lang="en-US" altLang="zh-CN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hasPrevious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determines whether there are more elements while traversing the list backward. </a:t>
            </a:r>
          </a:p>
          <a:p>
            <a:pPr eaLnBrk="1" hangingPunct="1"/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ListIterator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previous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gets the previous element from the list.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96DE4-D04F-1547-ACE6-16BF373B5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FB90B-E70D-F945-85B1-03CD1F3A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16.6.2 </a:t>
            </a:r>
            <a:r>
              <a:rPr lang="en-US" dirty="0">
                <a:solidFill>
                  <a:srgbClr val="33B38C"/>
                </a:solidFill>
                <a:latin typeface="Lucida Console"/>
              </a:rPr>
              <a:t>LinkedList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 (cont.)</a:t>
            </a:r>
          </a:p>
        </p:txBody>
      </p:sp>
      <p:sp>
        <p:nvSpPr>
          <p:cNvPr id="33795" name="Text Placeholder 2">
            <a:extLst>
              <a:ext uri="{FF2B5EF4-FFF2-40B4-BE49-F238E27FC236}">
                <a16:creationId xmlns:a16="http://schemas.microsoft.com/office/drawing/2014/main" id="{F12E958D-F5E7-5E4F-8972-B147F9CEB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 sz="23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Arrays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provides </a:t>
            </a:r>
            <a:r>
              <a:rPr lang="en-US" altLang="zh-CN" sz="23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static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3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asList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view an array as a </a:t>
            </a:r>
            <a:r>
              <a:rPr lang="en-US" altLang="zh-CN" sz="23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collection.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0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view allows you to manipulate the array as if it were a list.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This is useful for adding the elements in an array to a collection and for sorting array elements.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3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Any modifications made through the </a:t>
            </a:r>
            <a:r>
              <a:rPr lang="en-US" altLang="zh-CN" sz="23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3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view change the array, and any modifications made to the array change the </a:t>
            </a:r>
            <a:r>
              <a:rPr lang="en-US" altLang="zh-CN" sz="23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3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view.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23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only operation 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permitted on the view returned by </a:t>
            </a:r>
            <a:r>
              <a:rPr lang="en-US" altLang="zh-CN" sz="23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asList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</a:t>
            </a:r>
            <a:r>
              <a:rPr lang="en-US" altLang="zh-CN" sz="23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set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which changes the value of the view and the backing array.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Any other attempts to change the view result in an </a:t>
            </a:r>
            <a:r>
              <a:rPr lang="en-US" altLang="zh-CN" sz="20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UnsupportedOperationException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3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3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3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toArray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gets an array from a </a:t>
            </a:r>
            <a:r>
              <a:rPr lang="en-US" altLang="zh-CN" sz="23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collection.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ch20imageslides_Page_15.png">
            <a:extLst>
              <a:ext uri="{FF2B5EF4-FFF2-40B4-BE49-F238E27FC236}">
                <a16:creationId xmlns:a16="http://schemas.microsoft.com/office/drawing/2014/main" id="{EA54ADB0-0B9E-A94E-ABEF-327B51F7EA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F0883-5750-3842-8662-1C1D92959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ch20imageslides_Page_16.png">
            <a:extLst>
              <a:ext uri="{FF2B5EF4-FFF2-40B4-BE49-F238E27FC236}">
                <a16:creationId xmlns:a16="http://schemas.microsoft.com/office/drawing/2014/main" id="{29FE9FA4-95F9-B348-9910-1A60F1045A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16B367-4AC0-844D-AEBB-FE1528D13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 descr="ch20imageslides_Page_17.png">
            <a:extLst>
              <a:ext uri="{FF2B5EF4-FFF2-40B4-BE49-F238E27FC236}">
                <a16:creationId xmlns:a16="http://schemas.microsoft.com/office/drawing/2014/main" id="{81169E02-18C3-E84D-81CC-223EA58644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A20075-963B-B840-AAFF-587EC3C2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ch20imageslides_Page_18.png">
            <a:extLst>
              <a:ext uri="{FF2B5EF4-FFF2-40B4-BE49-F238E27FC236}">
                <a16:creationId xmlns:a16="http://schemas.microsoft.com/office/drawing/2014/main" id="{60D264FF-C115-5442-AB30-B82C2B8C80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FD0BE-CFA6-5940-86E4-70F8AC8B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ch20imageslides_Page_19.png">
            <a:extLst>
              <a:ext uri="{FF2B5EF4-FFF2-40B4-BE49-F238E27FC236}">
                <a16:creationId xmlns:a16="http://schemas.microsoft.com/office/drawing/2014/main" id="{5986E9F7-7766-8747-AAAC-9A1BC81753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22999-2B6B-8E4A-BF9D-999DF3684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52EC1-A242-A94C-82CB-206E3ABAF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24B5A1"/>
                </a:solidFill>
                <a:latin typeface="Arial"/>
              </a:rPr>
              <a:t>16.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Introduction</a:t>
            </a:r>
          </a:p>
        </p:txBody>
      </p:sp>
      <p:sp>
        <p:nvSpPr>
          <p:cNvPr id="12291" name="Text Placeholder 2">
            <a:extLst>
              <a:ext uri="{FF2B5EF4-FFF2-40B4-BE49-F238E27FC236}">
                <a16:creationId xmlns:a16="http://schemas.microsoft.com/office/drawing/2014/main" id="{796A577C-F245-D34D-8D6E-4064A778C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202406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Java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collections framework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prebuilt data structures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interfaces and methods for manipulating those data structures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BF90-348D-9B45-8BF1-36F9AD8B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ch20imageslides_Page_20.png">
            <a:extLst>
              <a:ext uri="{FF2B5EF4-FFF2-40B4-BE49-F238E27FC236}">
                <a16:creationId xmlns:a16="http://schemas.microsoft.com/office/drawing/2014/main" id="{C62595FF-11B9-1F42-A2DC-A2B3FA5061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50AB-6F9F-EC4A-AB41-99E34EAA8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ch20imageslides_Page_21.png">
            <a:extLst>
              <a:ext uri="{FF2B5EF4-FFF2-40B4-BE49-F238E27FC236}">
                <a16:creationId xmlns:a16="http://schemas.microsoft.com/office/drawing/2014/main" id="{87B864EC-C8A7-414C-AEE7-9760EE860F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EEB74-82BE-D441-A5B8-644AF824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ch20imageslides_Page_22.png">
            <a:extLst>
              <a:ext uri="{FF2B5EF4-FFF2-40B4-BE49-F238E27FC236}">
                <a16:creationId xmlns:a16="http://schemas.microsoft.com/office/drawing/2014/main" id="{287C02BE-ACE2-C642-BDD9-5BB9741A39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25DC6-F64F-D64A-AE1A-60400EC9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F610C-A4E0-F448-86D9-A624131E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16.6.2 </a:t>
            </a:r>
            <a:r>
              <a:rPr lang="en-US" dirty="0">
                <a:solidFill>
                  <a:srgbClr val="33B38C"/>
                </a:solidFill>
                <a:latin typeface="Lucida Console"/>
              </a:rPr>
              <a:t>LinkedList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 (cont.)</a:t>
            </a:r>
          </a:p>
        </p:txBody>
      </p:sp>
      <p:sp>
        <p:nvSpPr>
          <p:cNvPr id="43011" name="Text Placeholder 2">
            <a:extLst>
              <a:ext uri="{FF2B5EF4-FFF2-40B4-BE49-F238E27FC236}">
                <a16:creationId xmlns:a16="http://schemas.microsoft.com/office/drawing/2014/main" id="{AA17EEA7-5B12-8F42-A6CD-470F0B7DB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LinkedList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addLast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adds an element to the end of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/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LinkedList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add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also adds an element to the end of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/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LinkedList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addFirst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adds an element to the beginning of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7D3946-2DAF-234B-B734-55169067A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ch20imageslides_Page_23.png">
            <a:extLst>
              <a:ext uri="{FF2B5EF4-FFF2-40B4-BE49-F238E27FC236}">
                <a16:creationId xmlns:a16="http://schemas.microsoft.com/office/drawing/2014/main" id="{7CAB313C-4C8C-584E-B646-5418150D23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BE0C7-1DB0-9840-9F12-A6DC8E689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ECDA-8D89-A345-AE35-1C6CBEF5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16.7  </a:t>
            </a:r>
            <a:r>
              <a:rPr lang="en-US" dirty="0">
                <a:solidFill>
                  <a:srgbClr val="FF0000"/>
                </a:solidFill>
                <a:latin typeface="Arial"/>
              </a:rPr>
              <a:t>Collections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Methods</a:t>
            </a:r>
          </a:p>
        </p:txBody>
      </p:sp>
      <p:sp>
        <p:nvSpPr>
          <p:cNvPr id="45059" name="Text Placeholder 2">
            <a:extLst>
              <a:ext uri="{FF2B5EF4-FFF2-40B4-BE49-F238E27FC236}">
                <a16:creationId xmlns:a16="http://schemas.microsoft.com/office/drawing/2014/main" id="{EA7FE248-1122-C448-B86F-31CE7E7EA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provides several high-performance algorithms for manipulating collection elements.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7E3150-7701-8B4E-BFF7-8D645BAB4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ch20imageslides_Page_24.png">
            <a:extLst>
              <a:ext uri="{FF2B5EF4-FFF2-40B4-BE49-F238E27FC236}">
                <a16:creationId xmlns:a16="http://schemas.microsoft.com/office/drawing/2014/main" id="{C9A023E6-AC15-6A4D-A475-AC87D66D95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34" b="19788"/>
          <a:stretch>
            <a:fillRect/>
          </a:stretch>
        </p:blipFill>
        <p:spPr bwMode="auto">
          <a:xfrm>
            <a:off x="-381000" y="0"/>
            <a:ext cx="9050338" cy="574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F9416C-EEC9-534D-9C19-92AC5665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ch20imageslides_Page_25.png">
            <a:extLst>
              <a:ext uri="{FF2B5EF4-FFF2-40B4-BE49-F238E27FC236}">
                <a16:creationId xmlns:a16="http://schemas.microsoft.com/office/drawing/2014/main" id="{0D0C6BE7-5197-FF4E-866F-D9A41D30EC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1" b="60966"/>
          <a:stretch>
            <a:fillRect/>
          </a:stretch>
        </p:blipFill>
        <p:spPr bwMode="auto">
          <a:xfrm>
            <a:off x="-457200" y="609600"/>
            <a:ext cx="9329738" cy="285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A5FB6E-41D8-0242-BBA5-FA1A50B8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3D14-4329-BC44-9418-025B5E435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16.7.1 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Method </a:t>
            </a:r>
            <a:r>
              <a:rPr lang="en-US" dirty="0">
                <a:solidFill>
                  <a:srgbClr val="33B38C"/>
                </a:solidFill>
                <a:latin typeface="Lucida Console"/>
              </a:rPr>
              <a:t>sort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 </a:t>
            </a:r>
          </a:p>
        </p:txBody>
      </p:sp>
      <p:sp>
        <p:nvSpPr>
          <p:cNvPr id="48131" name="Text Placeholder 2">
            <a:extLst>
              <a:ext uri="{FF2B5EF4-FFF2-40B4-BE49-F238E27FC236}">
                <a16:creationId xmlns:a16="http://schemas.microsoft.com/office/drawing/2014/main" id="{896AF65A-8430-454B-9E34-9B647011D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 </a:t>
            </a:r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sort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sorts the elements of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elements must implement the </a:t>
            </a:r>
            <a:r>
              <a:rPr lang="en-US" altLang="zh-CN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Comparable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interface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order is determined by the natural order of the elements’ type as implemented by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compareTo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compareTo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declared in interface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Comparable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is sometimes called the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natural comparison method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sort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call may specify as a second argument a </a:t>
            </a:r>
            <a:r>
              <a:rPr lang="en-US" altLang="zh-CN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Comparator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 that determines an alternative ordering of the elements.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D5633A-36EB-1A42-B3C1-2B8A43DB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ch20imageslides_Page_26.png">
            <a:extLst>
              <a:ext uri="{FF2B5EF4-FFF2-40B4-BE49-F238E27FC236}">
                <a16:creationId xmlns:a16="http://schemas.microsoft.com/office/drawing/2014/main" id="{8658438D-FF0F-8449-9DB4-E2A9194AC9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93DB3F-7389-F949-B8D6-2B37FA98E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0A798-CCA9-1749-90DD-D97F53B6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16.2  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Collections Overview</a:t>
            </a:r>
          </a:p>
        </p:txBody>
      </p:sp>
      <p:sp>
        <p:nvSpPr>
          <p:cNvPr id="13315" name="Text Placeholder 2">
            <a:extLst>
              <a:ext uri="{FF2B5EF4-FFF2-40B4-BE49-F238E27FC236}">
                <a16:creationId xmlns:a16="http://schemas.microsoft.com/office/drawing/2014/main" id="{FE47F003-6739-EF4B-9A40-C8B6B2966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collection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a data structure—actually, an object—that can hold references to other objects.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Usually, collections contain references to objects that are all of the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same type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Package </a:t>
            </a:r>
            <a:r>
              <a:rPr lang="en-US" altLang="zh-CN" dirty="0" err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java.util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/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573C0-D2F5-FE48-8C70-45EFB92F6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ch20imageslides_Page_27.png">
            <a:extLst>
              <a:ext uri="{FF2B5EF4-FFF2-40B4-BE49-F238E27FC236}">
                <a16:creationId xmlns:a16="http://schemas.microsoft.com/office/drawing/2014/main" id="{E31ED040-5FC0-EA4B-AB69-2BE0607CDD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8475C-2AE0-D94C-A22C-64E9B135D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5159-736B-C840-A642-3782AEC4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16.7.1 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Method </a:t>
            </a:r>
            <a:r>
              <a:rPr lang="en-US" dirty="0">
                <a:solidFill>
                  <a:srgbClr val="33B38C"/>
                </a:solidFill>
                <a:latin typeface="Lucida Console"/>
              </a:rPr>
              <a:t>sort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 (cont.)</a:t>
            </a:r>
          </a:p>
        </p:txBody>
      </p:sp>
      <p:sp>
        <p:nvSpPr>
          <p:cNvPr id="51203" name="Text Placeholder 2">
            <a:extLst>
              <a:ext uri="{FF2B5EF4-FFF2-40B4-BE49-F238E27FC236}">
                <a16:creationId xmlns:a16="http://schemas.microsoft.com/office/drawing/2014/main" id="{5845318F-DDD0-B040-B9DF-267E32C07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Comparator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interface is used for sorting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’s elements in a different order.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static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Collections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reverseOrder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returns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Comparator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 that orders the collection’s elements in reverse order.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14976A-10BC-C14C-8D00-DDD62A2B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ch20imageslides_Page_28.png">
            <a:extLst>
              <a:ext uri="{FF2B5EF4-FFF2-40B4-BE49-F238E27FC236}">
                <a16:creationId xmlns:a16="http://schemas.microsoft.com/office/drawing/2014/main" id="{CDB0E83F-9E78-B541-B732-3BAEBDC2E9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29C084-D26B-D341-A2CC-F17E9009F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ch20imageslides_Page_29.png">
            <a:extLst>
              <a:ext uri="{FF2B5EF4-FFF2-40B4-BE49-F238E27FC236}">
                <a16:creationId xmlns:a16="http://schemas.microsoft.com/office/drawing/2014/main" id="{7B49D85B-F736-E948-B7F6-FBAB6FED68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2D2270-F016-174A-9C95-9FDCEB7D7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916D-51B4-AC4C-8453-0B3AACB7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16.7.1 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Method </a:t>
            </a:r>
            <a:r>
              <a:rPr lang="en-US" dirty="0">
                <a:solidFill>
                  <a:srgbClr val="33B38C"/>
                </a:solidFill>
                <a:latin typeface="Lucida Console"/>
              </a:rPr>
              <a:t>sort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 (cont.)</a:t>
            </a:r>
          </a:p>
        </p:txBody>
      </p:sp>
      <p:sp>
        <p:nvSpPr>
          <p:cNvPr id="54275" name="Text Placeholder 2">
            <a:extLst>
              <a:ext uri="{FF2B5EF4-FFF2-40B4-BE49-F238E27FC236}">
                <a16:creationId xmlns:a16="http://schemas.microsoft.com/office/drawing/2014/main" id="{79C01074-60CC-0F4D-81BE-0770CD42A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Figure 16.8 creates a custom </a:t>
            </a:r>
            <a:r>
              <a:rPr lang="en-US" altLang="zh-CN" sz="25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Comparator</a:t>
            </a: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class, named </a:t>
            </a:r>
            <a:r>
              <a:rPr lang="en-US" altLang="zh-CN" sz="2500" dirty="0" err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TimeComparator</a:t>
            </a: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that implements interface </a:t>
            </a:r>
            <a:r>
              <a:rPr lang="en-US" altLang="zh-CN" sz="25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Comparator</a:t>
            </a: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compare two </a:t>
            </a:r>
            <a:r>
              <a:rPr lang="en-US" altLang="zh-CN" sz="25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Time2</a:t>
            </a: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 sz="25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Time2</a:t>
            </a: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declared in Fig. 8.5, represents times with hours, minutes and seconds.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 sz="2500" dirty="0" err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TimeComparator</a:t>
            </a: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implements interface </a:t>
            </a:r>
            <a:r>
              <a:rPr lang="en-US" altLang="zh-CN" sz="25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Comparator</a:t>
            </a: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a generic type that takes one type argument.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class that implements </a:t>
            </a:r>
            <a:r>
              <a:rPr lang="en-US" altLang="zh-CN" sz="25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Comparator</a:t>
            </a: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must declare a </a:t>
            </a:r>
            <a:r>
              <a:rPr lang="en-US" altLang="zh-CN" sz="25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compare</a:t>
            </a: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that receives two arguments and returns a negative integer if the first argument is less than the second, 0 if the arguments are equal or a positive integer if the first argument is greater than the second. </a:t>
            </a:r>
          </a:p>
          <a:p>
            <a:pPr eaLnBrk="1" hangingPunct="1">
              <a:lnSpc>
                <a:spcPct val="90000"/>
              </a:lnSpc>
            </a:pPr>
            <a:endParaRPr lang="en-US" altLang="zh-CN" sz="25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99DA23-458F-B44C-A616-C3D4EED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ch20imageslides_Page_30.png">
            <a:extLst>
              <a:ext uri="{FF2B5EF4-FFF2-40B4-BE49-F238E27FC236}">
                <a16:creationId xmlns:a16="http://schemas.microsoft.com/office/drawing/2014/main" id="{F1260D0C-4C10-C841-9584-1652D390FB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0F0DD-DBB0-4047-B669-9740AEB44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 descr="ch20imageslides_Page_31.png">
            <a:extLst>
              <a:ext uri="{FF2B5EF4-FFF2-40B4-BE49-F238E27FC236}">
                <a16:creationId xmlns:a16="http://schemas.microsoft.com/office/drawing/2014/main" id="{B06219C5-ED49-9F4C-A53A-FF3CB32DDF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AE643-D55E-164F-B458-1CA4C0D7C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 descr="ch20imageslides_Page_32.png">
            <a:extLst>
              <a:ext uri="{FF2B5EF4-FFF2-40B4-BE49-F238E27FC236}">
                <a16:creationId xmlns:a16="http://schemas.microsoft.com/office/drawing/2014/main" id="{64930A3A-D84B-6942-9475-40168CAF57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92937D-0642-FE4C-89FD-30A65B48A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ch20imageslides_Page_33.png">
            <a:extLst>
              <a:ext uri="{FF2B5EF4-FFF2-40B4-BE49-F238E27FC236}">
                <a16:creationId xmlns:a16="http://schemas.microsoft.com/office/drawing/2014/main" id="{42C5C3BF-E23F-1A41-A0DB-123CF89C6A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771D5A-F316-D44A-A729-49B16662C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D6FDB-FD6E-6F43-A02B-684A75202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16.7.2 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Method </a:t>
            </a:r>
            <a:r>
              <a:rPr lang="en-US" dirty="0">
                <a:solidFill>
                  <a:srgbClr val="33B38C"/>
                </a:solidFill>
                <a:latin typeface="Lucida Console"/>
              </a:rPr>
              <a:t>shuffle</a:t>
            </a:r>
          </a:p>
        </p:txBody>
      </p:sp>
      <p:sp>
        <p:nvSpPr>
          <p:cNvPr id="59395" name="Text Placeholder 2">
            <a:extLst>
              <a:ext uri="{FF2B5EF4-FFF2-40B4-BE49-F238E27FC236}">
                <a16:creationId xmlns:a16="http://schemas.microsoft.com/office/drawing/2014/main" id="{D14ACBA2-37C7-C344-B966-8749CEA32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 </a:t>
            </a:r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shuffle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randomly orders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’s elements.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482F5-7FA1-A24D-AF51-D7454C7E9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 descr="ch20imageslides_Page_06.png">
            <a:extLst>
              <a:ext uri="{FF2B5EF4-FFF2-40B4-BE49-F238E27FC236}">
                <a16:creationId xmlns:a16="http://schemas.microsoft.com/office/drawing/2014/main" id="{BF2AE3A2-9106-6842-B7C4-FE56214861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0" b="37633"/>
          <a:stretch>
            <a:fillRect/>
          </a:stretch>
        </p:blipFill>
        <p:spPr bwMode="auto">
          <a:xfrm>
            <a:off x="-304800" y="457200"/>
            <a:ext cx="9729788" cy="460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EB6CF2-17F0-784A-9A70-081FED542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52746E-20C7-B746-BE85-77C63FCB3430}"/>
              </a:ext>
            </a:extLst>
          </p:cNvPr>
          <p:cNvSpPr/>
          <p:nvPr/>
        </p:nvSpPr>
        <p:spPr>
          <a:xfrm>
            <a:off x="4648200" y="2590800"/>
            <a:ext cx="2819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0F88A0-6B1C-EF4B-8026-ADEE3D5EB387}"/>
              </a:ext>
            </a:extLst>
          </p:cNvPr>
          <p:cNvSpPr/>
          <p:nvPr/>
        </p:nvSpPr>
        <p:spPr>
          <a:xfrm>
            <a:off x="3810000" y="2209800"/>
            <a:ext cx="2819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 descr="ch20imageslides_Page_34.png">
            <a:extLst>
              <a:ext uri="{FF2B5EF4-FFF2-40B4-BE49-F238E27FC236}">
                <a16:creationId xmlns:a16="http://schemas.microsoft.com/office/drawing/2014/main" id="{77E4E39A-A8E3-D84C-A331-CA81FF9C33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4909D8-3572-E043-96DB-6EFB3264E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ch20imageslides_Page_35.png">
            <a:extLst>
              <a:ext uri="{FF2B5EF4-FFF2-40B4-BE49-F238E27FC236}">
                <a16:creationId xmlns:a16="http://schemas.microsoft.com/office/drawing/2014/main" id="{74648C2E-ED53-A544-97DD-0F2641F534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20E416-F9AD-CE4B-8B1A-A890AD51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 descr="ch20imageslides_Page_36.png">
            <a:extLst>
              <a:ext uri="{FF2B5EF4-FFF2-40B4-BE49-F238E27FC236}">
                <a16:creationId xmlns:a16="http://schemas.microsoft.com/office/drawing/2014/main" id="{AE40D437-EE87-4240-A361-EB4E58952E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AE2DF8-3C81-3541-AD5C-B576DBA3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ch20imageslides_Page_37.png">
            <a:extLst>
              <a:ext uri="{FF2B5EF4-FFF2-40B4-BE49-F238E27FC236}">
                <a16:creationId xmlns:a16="http://schemas.microsoft.com/office/drawing/2014/main" id="{3A1CD156-F6D2-9C4E-A810-FDE53E2DD4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2A5C5C-7B57-B64B-8613-1C3F43D1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 descr="ch20imageslides_Page_38.png">
            <a:extLst>
              <a:ext uri="{FF2B5EF4-FFF2-40B4-BE49-F238E27FC236}">
                <a16:creationId xmlns:a16="http://schemas.microsoft.com/office/drawing/2014/main" id="{C99846EF-939B-9848-9F28-B1DF33163D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B321B-A500-B440-AC67-17977C322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6BCC-24D4-4C46-8DF7-9FAEF866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16.7.3 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Methods </a:t>
            </a:r>
            <a:r>
              <a:rPr lang="en-US" dirty="0">
                <a:solidFill>
                  <a:srgbClr val="33B38C"/>
                </a:solidFill>
                <a:latin typeface="Lucida Console"/>
              </a:rPr>
              <a:t>reverse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, </a:t>
            </a:r>
            <a:r>
              <a:rPr lang="en-US" dirty="0">
                <a:solidFill>
                  <a:srgbClr val="33B38C"/>
                </a:solidFill>
                <a:latin typeface="Lucida Console"/>
              </a:rPr>
              <a:t>fill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, </a:t>
            </a:r>
            <a:r>
              <a:rPr lang="en-US" dirty="0">
                <a:solidFill>
                  <a:srgbClr val="33B38C"/>
                </a:solidFill>
                <a:latin typeface="Lucida Console"/>
              </a:rPr>
              <a:t>copy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, </a:t>
            </a:r>
            <a:r>
              <a:rPr lang="en-US" dirty="0">
                <a:solidFill>
                  <a:srgbClr val="33B38C"/>
                </a:solidFill>
                <a:latin typeface="Lucida Console"/>
              </a:rPr>
              <a:t>max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 and </a:t>
            </a:r>
            <a:r>
              <a:rPr lang="en-US" dirty="0">
                <a:solidFill>
                  <a:srgbClr val="33B38C"/>
                </a:solidFill>
                <a:latin typeface="Lucida Console"/>
              </a:rPr>
              <a:t>min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 </a:t>
            </a:r>
          </a:p>
        </p:txBody>
      </p:sp>
      <p:sp>
        <p:nvSpPr>
          <p:cNvPr id="65539" name="Text Placeholder 2">
            <a:extLst>
              <a:ext uri="{FF2B5EF4-FFF2-40B4-BE49-F238E27FC236}">
                <a16:creationId xmlns:a16="http://schemas.microsoft.com/office/drawing/2014/main" id="{C569D3FE-8DC0-504B-A655-1D412E1FF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Collections</a:t>
            </a:r>
            <a:r>
              <a:rPr lang="en-US" altLang="zh-CN" sz="25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5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reverse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reverses the order of the elements in a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 </a:t>
            </a:r>
            <a:r>
              <a:rPr lang="en-US" altLang="zh-CN" sz="25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fill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overwrites elements in a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with a specified value.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5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copy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takes two arguments—a destination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a source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Each source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element is copied to the destination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destination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must be at least as long as the source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 otherwise, an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IndexOutOfBoundsException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occurs.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the destination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longer, the elements not overwritten are unchanged.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Methods </a:t>
            </a:r>
            <a:r>
              <a:rPr lang="en-US" altLang="zh-CN" sz="25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min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25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max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each operate on any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min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returns the smallest element in a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and method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max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returns the largest element in a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885AA-39B9-B94A-AD36-0B42CFC2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" descr="ch20imageslides_Page_39.png">
            <a:extLst>
              <a:ext uri="{FF2B5EF4-FFF2-40B4-BE49-F238E27FC236}">
                <a16:creationId xmlns:a16="http://schemas.microsoft.com/office/drawing/2014/main" id="{D728C9CE-CCEE-7640-B59E-B89D8F7660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16BCEB-F92B-B040-8FDD-44CC16E95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" descr="ch20imageslides_Page_40.png">
            <a:extLst>
              <a:ext uri="{FF2B5EF4-FFF2-40B4-BE49-F238E27FC236}">
                <a16:creationId xmlns:a16="http://schemas.microsoft.com/office/drawing/2014/main" id="{7F13385D-0974-9C4C-93AC-618D410FD6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AA612-32B5-424C-98BB-FFE8B191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 descr="ch20imageslides_Page_41.png">
            <a:extLst>
              <a:ext uri="{FF2B5EF4-FFF2-40B4-BE49-F238E27FC236}">
                <a16:creationId xmlns:a16="http://schemas.microsoft.com/office/drawing/2014/main" id="{6DB91565-D8BC-AF43-9FF1-66748AD3C4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FCE419-9ED6-6942-B042-A200EC2E0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 descr="ch20imageslides_Page_42.png">
            <a:extLst>
              <a:ext uri="{FF2B5EF4-FFF2-40B4-BE49-F238E27FC236}">
                <a16:creationId xmlns:a16="http://schemas.microsoft.com/office/drawing/2014/main" id="{0C588814-260D-504C-A8B7-7B8017909C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1D851A-8351-0A4D-A1E9-BA022656D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117A4AF-1F3A-CF4F-B3D5-9C045307B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15363" name="Picture 2">
            <a:extLst>
              <a:ext uri="{FF2B5EF4-FFF2-40B4-BE49-F238E27FC236}">
                <a16:creationId xmlns:a16="http://schemas.microsoft.com/office/drawing/2014/main" id="{5E74A6CA-CF72-5B40-A7F2-960218DD1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5344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F1AF-5DDE-884E-AE43-1EDA9405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16.7.4 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Method </a:t>
            </a:r>
            <a:r>
              <a:rPr lang="en-US" dirty="0" err="1">
                <a:solidFill>
                  <a:srgbClr val="33B38C"/>
                </a:solidFill>
                <a:latin typeface="Lucida Console"/>
              </a:rPr>
              <a:t>binarySearch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 </a:t>
            </a:r>
          </a:p>
        </p:txBody>
      </p:sp>
      <p:sp>
        <p:nvSpPr>
          <p:cNvPr id="70659" name="Text Placeholder 2">
            <a:extLst>
              <a:ext uri="{FF2B5EF4-FFF2-40B4-BE49-F238E27FC236}">
                <a16:creationId xmlns:a16="http://schemas.microsoft.com/office/drawing/2014/main" id="{320D57B3-1FBD-A149-8C0E-78F66EC6C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static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Collections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binarySearch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locates an object in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the object is found, its index is returned.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the object is not found,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binarySearch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returns a negative value.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C1D109-C3DF-2246-A3AC-0248CD81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 descr="ch20imageslides_Page_43.png">
            <a:extLst>
              <a:ext uri="{FF2B5EF4-FFF2-40B4-BE49-F238E27FC236}">
                <a16:creationId xmlns:a16="http://schemas.microsoft.com/office/drawing/2014/main" id="{B44E3A80-470D-BB44-8E83-535D2DBCD9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D8E245-04B0-7442-B07A-C5B1237DA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 descr="ch20imageslides_Page_44.png">
            <a:extLst>
              <a:ext uri="{FF2B5EF4-FFF2-40B4-BE49-F238E27FC236}">
                <a16:creationId xmlns:a16="http://schemas.microsoft.com/office/drawing/2014/main" id="{60802351-C25E-0C41-A2A6-7973B51FA1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4EAA27-B98C-1849-93AA-82D60EAD1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" descr="ch20imageslides_Page_45.png">
            <a:extLst>
              <a:ext uri="{FF2B5EF4-FFF2-40B4-BE49-F238E27FC236}">
                <a16:creationId xmlns:a16="http://schemas.microsoft.com/office/drawing/2014/main" id="{A605A7E2-F6FD-4442-A69B-5253AC1343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1C8E1A-014F-1743-ACEA-AF024BD55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BDC1-A63D-9A44-9DE1-1B4A1AE1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16.7.5 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Methods </a:t>
            </a:r>
            <a:r>
              <a:rPr lang="en-US" dirty="0" err="1">
                <a:solidFill>
                  <a:srgbClr val="33B38C"/>
                </a:solidFill>
                <a:latin typeface="Lucida Console"/>
              </a:rPr>
              <a:t>addAll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, </a:t>
            </a:r>
            <a:r>
              <a:rPr lang="en-US" dirty="0">
                <a:solidFill>
                  <a:srgbClr val="33B38C"/>
                </a:solidFill>
                <a:latin typeface="Lucida Console"/>
              </a:rPr>
              <a:t>frequency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 and </a:t>
            </a:r>
            <a:r>
              <a:rPr lang="en-US" dirty="0">
                <a:solidFill>
                  <a:srgbClr val="33B38C"/>
                </a:solidFill>
                <a:latin typeface="Lucida Console"/>
              </a:rPr>
              <a:t>disjoint</a:t>
            </a:r>
          </a:p>
        </p:txBody>
      </p:sp>
      <p:sp>
        <p:nvSpPr>
          <p:cNvPr id="74755" name="Text Placeholder 2">
            <a:extLst>
              <a:ext uri="{FF2B5EF4-FFF2-40B4-BE49-F238E27FC236}">
                <a16:creationId xmlns:a16="http://schemas.microsoft.com/office/drawing/2014/main" id="{6D511916-F383-C44E-8EA7-D6E4E4FDC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Collections</a:t>
            </a:r>
            <a:r>
              <a:rPr lang="en-US" altLang="zh-CN" sz="25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5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addAll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takes two arguments—a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into which to insert the new element(s) and an array that provides elements to be inserted. </a:t>
            </a:r>
          </a:p>
          <a:p>
            <a:pPr eaLnBrk="1" hangingPunct="1"/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Collections</a:t>
            </a:r>
            <a:r>
              <a:rPr lang="en-US" altLang="zh-CN" sz="25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5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frequency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takes two arguments—a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be searched and an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Object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be searched for in the collection. </a:t>
            </a:r>
          </a:p>
          <a:p>
            <a:pPr lvl="1" eaLnBrk="1" hangingPunct="1"/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frequency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returns the number of times that the second argument appears in the collection. </a:t>
            </a:r>
          </a:p>
          <a:p>
            <a:pPr eaLnBrk="1" hangingPunct="1"/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Collections</a:t>
            </a:r>
            <a:r>
              <a:rPr lang="en-US" altLang="zh-CN" sz="25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5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disjoint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takes two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and returns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true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if they have no elements in common.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C95590-6FB5-D343-8269-213F22E91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 descr="ch20imageslides_Page_46.png">
            <a:extLst>
              <a:ext uri="{FF2B5EF4-FFF2-40B4-BE49-F238E27FC236}">
                <a16:creationId xmlns:a16="http://schemas.microsoft.com/office/drawing/2014/main" id="{B90A2170-417D-7244-B197-168EB90A9A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DBCE2-7BCD-EA4A-B113-7BA1ED0E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 descr="ch20imageslides_Page_47.png">
            <a:extLst>
              <a:ext uri="{FF2B5EF4-FFF2-40B4-BE49-F238E27FC236}">
                <a16:creationId xmlns:a16="http://schemas.microsoft.com/office/drawing/2014/main" id="{D20928D6-471F-FB48-A0BD-25597620E8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5C8B60-F3D4-D248-8D2C-4167AE4E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ch20imageslides_Page_48.png">
            <a:extLst>
              <a:ext uri="{FF2B5EF4-FFF2-40B4-BE49-F238E27FC236}">
                <a16:creationId xmlns:a16="http://schemas.microsoft.com/office/drawing/2014/main" id="{F785A9D2-8BA6-7441-A0E9-C39CEE0830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39CC78-09FD-2E46-A777-67EB7046D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ABCF-1F87-AA4B-B618-F10B4002E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16.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8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Class </a:t>
            </a:r>
            <a:r>
              <a:rPr lang="en-US" dirty="0" err="1">
                <a:solidFill>
                  <a:srgbClr val="3380E6"/>
                </a:solidFill>
                <a:latin typeface="Lucida Console"/>
              </a:rPr>
              <a:t>PriorityQueue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and Interface 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Queue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</a:t>
            </a:r>
          </a:p>
        </p:txBody>
      </p:sp>
      <p:sp>
        <p:nvSpPr>
          <p:cNvPr id="84995" name="Text Placeholder 2">
            <a:extLst>
              <a:ext uri="{FF2B5EF4-FFF2-40B4-BE49-F238E27FC236}">
                <a16:creationId xmlns:a16="http://schemas.microsoft.com/office/drawing/2014/main" id="{1259DE21-630C-4B40-8675-C6C0BBE2E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Interface </a:t>
            </a:r>
            <a:r>
              <a:rPr lang="en-US" altLang="zh-CN" sz="23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Queue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extends interface </a:t>
            </a:r>
            <a:r>
              <a:rPr lang="en-US" altLang="zh-CN" sz="23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provides additional operations for inserting, removing and inspecting elements in a queue.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3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PriorityQueue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orders elements by </a:t>
            </a:r>
            <a:r>
              <a:rPr lang="en-US" altLang="zh-CN" sz="23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their natural ordering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Elements are inserted in priority order such that the highest-priority element (i.e., the largest value) will be the first element removed from the </a:t>
            </a:r>
            <a:r>
              <a:rPr lang="en-US" altLang="zh-CN" sz="20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PriorityQueue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Common </a:t>
            </a:r>
            <a:r>
              <a:rPr lang="en-US" altLang="zh-CN" sz="23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PriorityQueue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operations are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offer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insert an element at the appropriate location based on priority order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poll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remove the highest-priority element of the priority queue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peek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get a reference to the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highest-priority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element of the priority queue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clear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remove all elements in the priority queue 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size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get the number of elements in the queue.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AC8B6-8459-E74D-AB6C-62496A52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" descr="ch20imageslides_Page_54.png">
            <a:extLst>
              <a:ext uri="{FF2B5EF4-FFF2-40B4-BE49-F238E27FC236}">
                <a16:creationId xmlns:a16="http://schemas.microsoft.com/office/drawing/2014/main" id="{722A51E6-0F65-744F-8696-B7430566EB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C975A4-3FC0-B545-B24E-E5F8A5E8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6DDEB52-82E9-9B45-892E-3A2A70BD8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16387" name="Picture 4" descr="简化集合框架图">
            <a:extLst>
              <a:ext uri="{FF2B5EF4-FFF2-40B4-BE49-F238E27FC236}">
                <a16:creationId xmlns:a16="http://schemas.microsoft.com/office/drawing/2014/main" id="{D6C52850-7450-4F42-AD3B-D54A10CEF8C6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6838"/>
            <a:ext cx="91440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5">
            <a:extLst>
              <a:ext uri="{FF2B5EF4-FFF2-40B4-BE49-F238E27FC236}">
                <a16:creationId xmlns:a16="http://schemas.microsoft.com/office/drawing/2014/main" id="{EE8C6C51-FCAB-EF47-B285-2D394E558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00038"/>
            <a:ext cx="472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25000"/>
              </a:spcAft>
              <a:buClr>
                <a:schemeClr val="tx1"/>
              </a:buClr>
            </a:pPr>
            <a:r>
              <a:rPr lang="en-US" altLang="zh-CN" sz="2000" b="1">
                <a:ea typeface="Times New Roman" panose="02020603050405020304" pitchFamily="18" charset="0"/>
                <a:cs typeface="AGaramond" pitchFamily="18" charset="0"/>
              </a:rPr>
              <a:t>Simplified Collections framework</a:t>
            </a:r>
            <a:endParaRPr lang="zh-CN" altLang="en-US" sz="2000" b="1">
              <a:ea typeface="Times New Roman" panose="02020603050405020304" pitchFamily="18" charset="0"/>
              <a:cs typeface="AGaramond" pitchFamily="18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 descr="ch20imageslides_Page_55.png">
            <a:extLst>
              <a:ext uri="{FF2B5EF4-FFF2-40B4-BE49-F238E27FC236}">
                <a16:creationId xmlns:a16="http://schemas.microsoft.com/office/drawing/2014/main" id="{D4844B73-1DAE-6149-BC9A-0FD23B1FCF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23BD7-4F1B-2D4C-85D0-71D90D35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796C-6504-864E-A1D0-180EC68DD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24B5A1"/>
                </a:solidFill>
                <a:latin typeface="Arial"/>
              </a:rPr>
              <a:t>16.9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Sets</a:t>
            </a:r>
          </a:p>
        </p:txBody>
      </p:sp>
      <p:sp>
        <p:nvSpPr>
          <p:cNvPr id="88067" name="Text Placeholder 2">
            <a:extLst>
              <a:ext uri="{FF2B5EF4-FFF2-40B4-BE49-F238E27FC236}">
                <a16:creationId xmlns:a16="http://schemas.microsoft.com/office/drawing/2014/main" id="{17E3D8BB-D57C-E14E-8B08-B413739CB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dirty="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Set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an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unordered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of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unique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elements (i.e., no duplicate elements).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collections framework contains several </a:t>
            </a:r>
            <a:r>
              <a:rPr lang="en-US" altLang="zh-CN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Set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implementations, including </a:t>
            </a:r>
            <a:r>
              <a:rPr lang="en-US" altLang="zh-CN" dirty="0" err="1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HashSet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dirty="0" err="1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TreeSet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/>
            <a:r>
              <a:rPr lang="en-US" altLang="zh-CN" dirty="0" err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HashSet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stores its elements in a hash table, and </a:t>
            </a:r>
            <a:r>
              <a:rPr lang="en-US" altLang="zh-CN" dirty="0" err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TreeSet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stores its elements in a tree. </a:t>
            </a:r>
          </a:p>
          <a:p>
            <a:pPr eaLnBrk="1" hangingPunct="1"/>
            <a:r>
              <a:rPr lang="en-US" altLang="zh-CN" sz="2400" dirty="0"/>
              <a:t>HashMap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Hashtable</a:t>
            </a:r>
            <a:r>
              <a:rPr lang="zh-CN" altLang="en-US" sz="2400" dirty="0"/>
              <a:t>类似，不同之处在于</a:t>
            </a:r>
            <a:r>
              <a:rPr lang="en-US" altLang="zh-CN" sz="2400" dirty="0"/>
              <a:t>HashMap</a:t>
            </a:r>
            <a:r>
              <a:rPr lang="zh-CN" altLang="en-US" sz="2400" dirty="0"/>
              <a:t>是非同步的，并且允许</a:t>
            </a:r>
            <a:r>
              <a:rPr lang="en-US" altLang="zh-CN" sz="2400" dirty="0"/>
              <a:t>null</a:t>
            </a:r>
            <a:r>
              <a:rPr lang="zh-CN" altLang="en-US" sz="2400" dirty="0"/>
              <a:t>，即</a:t>
            </a:r>
            <a:r>
              <a:rPr lang="en-US" altLang="zh-CN" sz="2400" dirty="0"/>
              <a:t>null   value</a:t>
            </a:r>
            <a:r>
              <a:rPr lang="zh-CN" altLang="en-US" sz="2400" dirty="0"/>
              <a:t>和</a:t>
            </a:r>
            <a:r>
              <a:rPr lang="en-US" altLang="zh-CN" sz="2400" dirty="0"/>
              <a:t>null   key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eaLnBrk="1" hangingPunct="1"/>
            <a:r>
              <a:rPr lang="zh-CN" altLang="en-US" sz="2400" dirty="0"/>
              <a:t>但是将</a:t>
            </a:r>
            <a:r>
              <a:rPr lang="en-US" altLang="zh-CN" sz="2400" dirty="0"/>
              <a:t>HashMap</a:t>
            </a:r>
            <a:r>
              <a:rPr lang="zh-CN" altLang="en-US" sz="2400" dirty="0"/>
              <a:t>视为</a:t>
            </a:r>
            <a:r>
              <a:rPr lang="en-US" altLang="zh-CN" sz="2400" dirty="0"/>
              <a:t>Collection</a:t>
            </a:r>
            <a:r>
              <a:rPr lang="zh-CN" altLang="en-US" sz="2400" dirty="0"/>
              <a:t>时（</a:t>
            </a:r>
            <a:r>
              <a:rPr lang="en-US" altLang="zh-CN" sz="2400" dirty="0"/>
              <a:t>values()</a:t>
            </a:r>
            <a:r>
              <a:rPr lang="zh-CN" altLang="en-US" sz="2400" dirty="0"/>
              <a:t>方法可返回</a:t>
            </a:r>
            <a:r>
              <a:rPr lang="en-US" altLang="zh-CN" sz="2400" dirty="0"/>
              <a:t>Collection</a:t>
            </a:r>
            <a:r>
              <a:rPr lang="zh-CN" altLang="en-US" sz="2400" dirty="0"/>
              <a:t>），其迭代子操作时间开销和</a:t>
            </a:r>
            <a:r>
              <a:rPr lang="en-US" altLang="zh-CN" sz="2400" dirty="0"/>
              <a:t>HashMap</a:t>
            </a:r>
            <a:r>
              <a:rPr lang="zh-CN" altLang="en-US" sz="2400" dirty="0"/>
              <a:t>的容量成比例。因此，如果迭代操作的性能相当重要的话，不要将</a:t>
            </a:r>
            <a:r>
              <a:rPr lang="en-US" altLang="zh-CN" sz="2400" dirty="0"/>
              <a:t>HashMap</a:t>
            </a:r>
            <a:r>
              <a:rPr lang="zh-CN" altLang="en-US" sz="2400" dirty="0"/>
              <a:t>的初始化容量设得过高，或者</a:t>
            </a:r>
            <a:r>
              <a:rPr lang="en-US" altLang="zh-CN" sz="2400" dirty="0"/>
              <a:t>load   factor</a:t>
            </a:r>
            <a:r>
              <a:rPr lang="zh-CN" altLang="en-US" sz="2400" dirty="0"/>
              <a:t>过低。 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968FC5-2866-3846-9CB7-C160527EA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 descr="ch20imageslides_Page_56.png">
            <a:extLst>
              <a:ext uri="{FF2B5EF4-FFF2-40B4-BE49-F238E27FC236}">
                <a16:creationId xmlns:a16="http://schemas.microsoft.com/office/drawing/2014/main" id="{993DB109-616E-A64F-99D8-BEF1DE3167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1F782F-F3EC-4045-A630-0D51B93F2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1" descr="ch20imageslides_Page_57.png">
            <a:extLst>
              <a:ext uri="{FF2B5EF4-FFF2-40B4-BE49-F238E27FC236}">
                <a16:creationId xmlns:a16="http://schemas.microsoft.com/office/drawing/2014/main" id="{FC8E22B3-064C-0244-8FCA-0252E9CBA7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A5E77-6849-4F4E-802D-C961FDF4D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43F2F-FF24-4043-B266-E917E8A9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24B5A1"/>
                </a:solidFill>
                <a:latin typeface="Arial"/>
              </a:rPr>
              <a:t>16.9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Sets (cont.)</a:t>
            </a:r>
          </a:p>
        </p:txBody>
      </p:sp>
      <p:sp>
        <p:nvSpPr>
          <p:cNvPr id="91139" name="Text Placeholder 2">
            <a:extLst>
              <a:ext uri="{FF2B5EF4-FFF2-40B4-BE49-F238E27FC236}">
                <a16:creationId xmlns:a16="http://schemas.microsoft.com/office/drawing/2014/main" id="{5D37B5D3-66EB-5247-A7A5-8A2B3A544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collections framework also includes the </a:t>
            </a: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SortedSet</a:t>
            </a:r>
            <a:r>
              <a:rPr lang="en-US" altLang="zh-CN" sz="25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interface 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(which extends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Set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for sets that maintain their elements in sorted order. </a:t>
            </a:r>
          </a:p>
          <a:p>
            <a:pPr eaLnBrk="1" hangingPunct="1"/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TreeSet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implements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SortedSet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 </a:t>
            </a:r>
          </a:p>
          <a:p>
            <a:pPr eaLnBrk="1" hangingPunct="1"/>
            <a:r>
              <a:rPr lang="en-US" altLang="zh-CN" sz="25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TreeSet</a:t>
            </a:r>
            <a:r>
              <a:rPr lang="en-US" altLang="zh-CN" sz="25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headSet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gets a subset of the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TreeSet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 which every element is less than the specified value. </a:t>
            </a:r>
          </a:p>
          <a:p>
            <a:pPr eaLnBrk="1" hangingPunct="1"/>
            <a:r>
              <a:rPr lang="en-US" altLang="zh-CN" sz="25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TreeSet</a:t>
            </a:r>
            <a:r>
              <a:rPr lang="en-US" altLang="zh-CN" sz="25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tailSet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gets a subset in which each element is greater than or equal to the specified value.</a:t>
            </a:r>
          </a:p>
          <a:p>
            <a:pPr eaLnBrk="1" hangingPunct="1"/>
            <a:r>
              <a:rPr lang="en-US" altLang="zh-CN" sz="25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SortedSet</a:t>
            </a:r>
            <a:r>
              <a:rPr lang="en-US" altLang="zh-CN" sz="25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methods </a:t>
            </a: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first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last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get the smallest and largest elements of the set, respectively. </a:t>
            </a:r>
          </a:p>
          <a:p>
            <a:pPr eaLnBrk="1" hangingPunct="1"/>
            <a:endParaRPr lang="en-US" altLang="zh-CN" sz="25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BFD868-39ED-3A40-8BEB-CE65F394A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1" descr="ch20imageslides_Page_58.png">
            <a:extLst>
              <a:ext uri="{FF2B5EF4-FFF2-40B4-BE49-F238E27FC236}">
                <a16:creationId xmlns:a16="http://schemas.microsoft.com/office/drawing/2014/main" id="{3B55E8AC-05AC-0543-ACF4-70EEDB9176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3A45C-BDAE-0648-AD57-F1E90EE5D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1" descr="ch20imageslides_Page_59.png">
            <a:extLst>
              <a:ext uri="{FF2B5EF4-FFF2-40B4-BE49-F238E27FC236}">
                <a16:creationId xmlns:a16="http://schemas.microsoft.com/office/drawing/2014/main" id="{50004378-55C5-DD48-8BDA-BFBBF658B3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E15490-C463-D749-B0FE-4204A72A4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1" descr="ch20imageslides_Page_60.png">
            <a:extLst>
              <a:ext uri="{FF2B5EF4-FFF2-40B4-BE49-F238E27FC236}">
                <a16:creationId xmlns:a16="http://schemas.microsoft.com/office/drawing/2014/main" id="{2F4EEF7B-410C-624A-AB61-E421FB6763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4D675-D194-624E-B006-D8F06082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8FDB-1F49-0D44-8481-A3874F0E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24B5A1"/>
                </a:solidFill>
                <a:latin typeface="Arial"/>
              </a:rPr>
              <a:t>16.10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Maps</a:t>
            </a:r>
          </a:p>
        </p:txBody>
      </p:sp>
      <p:sp>
        <p:nvSpPr>
          <p:cNvPr id="95235" name="Text Placeholder 2">
            <a:extLst>
              <a:ext uri="{FF2B5EF4-FFF2-40B4-BE49-F238E27FC236}">
                <a16:creationId xmlns:a16="http://schemas.microsoft.com/office/drawing/2014/main" id="{FE1F1B01-6499-FB46-A88E-9E9BD672E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Map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associate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keys to values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keys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Map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must be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unique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but the associated values need not be.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Map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contains both unique keys and unique values, it is said to implement a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one-to-one mapping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only the keys are unique, 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Map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said to implement a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many-to-one mapping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—many keys can map to one value.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Three of the several classes that implement interface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Map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are </a:t>
            </a:r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Hashtable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HashMap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TreeMap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Hashtable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and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HashMap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store elements in hash tables, and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TreeMap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store elements in trees.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9561F-C541-074C-B3C1-E52598E8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41D7E-9839-F14C-B4AF-7725D123E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16.1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0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Maps (Cont.)</a:t>
            </a:r>
          </a:p>
        </p:txBody>
      </p:sp>
      <p:sp>
        <p:nvSpPr>
          <p:cNvPr id="96259" name="Text Placeholder 2">
            <a:extLst>
              <a:ext uri="{FF2B5EF4-FFF2-40B4-BE49-F238E27FC236}">
                <a16:creationId xmlns:a16="http://schemas.microsoft.com/office/drawing/2014/main" id="{821E6499-C460-0D4C-8EF8-4607EC44F1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5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Interface </a:t>
            </a: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SortedMap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extends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Map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maintains its keys in sorted order—either the elements’ natural order or an order specified by a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Comparator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TreeMap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implements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SortedMap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Hashing is a high-speed scheme for converting keys into unique array indices.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96889-2DCE-3243-80EA-FF5058CB4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B3F99-FE5A-2744-94FF-78086F31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16.3  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Type-Wrapper Classes for Primitive Types</a:t>
            </a:r>
          </a:p>
        </p:txBody>
      </p:sp>
      <p:sp>
        <p:nvSpPr>
          <p:cNvPr id="17411" name="Text Placeholder 2">
            <a:extLst>
              <a:ext uri="{FF2B5EF4-FFF2-40B4-BE49-F238E27FC236}">
                <a16:creationId xmlns:a16="http://schemas.microsoft.com/office/drawing/2014/main" id="{BA4DFC2F-AE83-7649-B3B8-B564FFCEE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Each primitive type has a corresponding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type-wrapper class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(in package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java.lang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). </a:t>
            </a:r>
          </a:p>
          <a:p>
            <a:pPr lvl="1" eaLnBrk="1" hangingPunct="1"/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Boolean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Byte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Character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Double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Float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Integer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Long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Short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type-wrapper classes: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extends class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Number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are </a:t>
            </a:r>
            <a:r>
              <a:rPr lang="en-US" altLang="zh-CN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final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classes, so you cannot extend them.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Collections cannot manipulate variables of primitive types.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AE646-A773-5441-B85F-A1D79152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1" descr="ch20imageslides_Page_61.png">
            <a:extLst>
              <a:ext uri="{FF2B5EF4-FFF2-40B4-BE49-F238E27FC236}">
                <a16:creationId xmlns:a16="http://schemas.microsoft.com/office/drawing/2014/main" id="{860A86BB-6CC9-504F-8BC5-BF6DA2B6A6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AA69D-85A9-024A-BC4B-5609FFA1D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1" descr="ch20imageslides_Page_62.png">
            <a:extLst>
              <a:ext uri="{FF2B5EF4-FFF2-40B4-BE49-F238E27FC236}">
                <a16:creationId xmlns:a16="http://schemas.microsoft.com/office/drawing/2014/main" id="{99B9DFC9-5F42-6A4E-8B25-253DE9B0EB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DFB33C-03C8-E24B-BB08-4FD57375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1" descr="ch20imageslides_Page_63.png">
            <a:extLst>
              <a:ext uri="{FF2B5EF4-FFF2-40B4-BE49-F238E27FC236}">
                <a16:creationId xmlns:a16="http://schemas.microsoft.com/office/drawing/2014/main" id="{AC25F5CF-E512-4044-A562-9E1223C72D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4D0BAC-B481-C64E-A400-62E40185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1" descr="ch20imageslides_Page_64.png">
            <a:extLst>
              <a:ext uri="{FF2B5EF4-FFF2-40B4-BE49-F238E27FC236}">
                <a16:creationId xmlns:a16="http://schemas.microsoft.com/office/drawing/2014/main" id="{7FE0B2E8-5413-484C-9342-2E620A30B3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A2A4E-DC80-6041-831C-5326DEB85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1" descr="ch20imageslides_Page_65.png">
            <a:extLst>
              <a:ext uri="{FF2B5EF4-FFF2-40B4-BE49-F238E27FC236}">
                <a16:creationId xmlns:a16="http://schemas.microsoft.com/office/drawing/2014/main" id="{2CCC9A95-7C8D-5C42-BB4C-A381957CD9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1F78A2-B7D8-E24A-8AA8-6D8DC98E5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1" descr="ch20imageslides_Page_66.png">
            <a:extLst>
              <a:ext uri="{FF2B5EF4-FFF2-40B4-BE49-F238E27FC236}">
                <a16:creationId xmlns:a16="http://schemas.microsoft.com/office/drawing/2014/main" id="{338BACBD-5BE7-5743-AA64-EC93CC52EB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45F50-6A7D-8144-83C7-4333A45A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47DB6-8177-CD41-BB7E-602B7CDBB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16.1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0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Maps (Cont.)</a:t>
            </a:r>
          </a:p>
        </p:txBody>
      </p:sp>
      <p:sp>
        <p:nvSpPr>
          <p:cNvPr id="103427" name="Text Placeholder 2">
            <a:extLst>
              <a:ext uri="{FF2B5EF4-FFF2-40B4-BE49-F238E27FC236}">
                <a16:creationId xmlns:a16="http://schemas.microsoft.com/office/drawing/2014/main" id="{D26AB9DD-EEBE-944A-8DFA-B94AB2A0F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Map</a:t>
            </a:r>
            <a:r>
              <a:rPr lang="en-US" altLang="zh-CN" sz="25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containsKey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determines whether a key is in a map.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Map</a:t>
            </a:r>
            <a:r>
              <a:rPr lang="en-US" altLang="zh-CN" sz="25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put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creates a new entry in the map or replaces an existing entry’s value.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put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returns the key’s prior associated value, or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null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if the key was not in the map.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Map</a:t>
            </a:r>
            <a:r>
              <a:rPr lang="en-US" altLang="zh-CN" sz="25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get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obtain the specified key’s associated value in the map.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HashMap</a:t>
            </a:r>
            <a:r>
              <a:rPr lang="en-US" altLang="zh-CN" sz="25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keySet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returns a set of the keys.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Map</a:t>
            </a:r>
            <a:r>
              <a:rPr lang="en-US" altLang="zh-CN" sz="25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</a:t>
            </a: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size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returns the number of key/value pairs in the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Map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Map</a:t>
            </a:r>
            <a:r>
              <a:rPr lang="en-US" altLang="zh-CN" sz="25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5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isEmpty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returns a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boolean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indicating whether the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Map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empty.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49DE36-35FF-9449-981D-FEAA5690E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89C8F-2759-A24B-80C7-39844E71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16.1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1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Synchronized Collections</a:t>
            </a:r>
          </a:p>
        </p:txBody>
      </p:sp>
      <p:sp>
        <p:nvSpPr>
          <p:cNvPr id="112643" name="Text Placeholder 2">
            <a:extLst>
              <a:ext uri="{FF2B5EF4-FFF2-40B4-BE49-F238E27FC236}">
                <a16:creationId xmlns:a16="http://schemas.microsoft.com/office/drawing/2014/main" id="{A0F5CBED-A16D-6B40-AE84-518846383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Synchronization wrappers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are used for collections that might be accessed by multiple threads.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wrapper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 receives method calls, adds thread synchronization and delegates the calls to the wrapped collection object.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API provides a set of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static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methods for wrapping collections as synchronized versions.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389413-BB15-B04A-AE22-035EA260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1" descr="ch20imageslides_Page_73.png">
            <a:extLst>
              <a:ext uri="{FF2B5EF4-FFF2-40B4-BE49-F238E27FC236}">
                <a16:creationId xmlns:a16="http://schemas.microsoft.com/office/drawing/2014/main" id="{2F474C4F-B6B6-B04A-9707-832EE5786F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67" b="44495"/>
          <a:stretch>
            <a:fillRect/>
          </a:stretch>
        </p:blipFill>
        <p:spPr bwMode="auto">
          <a:xfrm>
            <a:off x="-228600" y="533400"/>
            <a:ext cx="8820150" cy="391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E4B3B6-AF1C-AF43-AFC9-BE994F92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7A54-CEF8-0842-851E-7D0B7CC1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16.1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2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Unmodifiable Collections</a:t>
            </a:r>
          </a:p>
        </p:txBody>
      </p:sp>
      <p:sp>
        <p:nvSpPr>
          <p:cNvPr id="114691" name="Text Placeholder 2">
            <a:extLst>
              <a:ext uri="{FF2B5EF4-FFF2-40B4-BE49-F238E27FC236}">
                <a16:creationId xmlns:a16="http://schemas.microsoft.com/office/drawing/2014/main" id="{21D44B1B-9585-0146-B858-27FE146FB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class provides a set of </a:t>
            </a:r>
            <a:r>
              <a:rPr lang="en-US" altLang="zh-CN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static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methods that create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unmodifiable wrappers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for collections.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Unmodifiable wrappers throw </a:t>
            </a:r>
            <a:r>
              <a:rPr lang="en-US" altLang="zh-CN" dirty="0" err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UnsupportedOperationException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if attempts are made to modify the collection</a:t>
            </a:r>
          </a:p>
          <a:p>
            <a:r>
              <a:rPr lang="e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 an unmodifiable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collection, the references stored in the collection are not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modifiable, but the objects they refer are modifiable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unless they belong to an immutable class like String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8C345-C1E1-1D4D-955E-FBA0B3EEE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811E-20EE-F045-8047-51646933E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16.4  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Autoboxing and Auto-Unboxing</a:t>
            </a:r>
          </a:p>
        </p:txBody>
      </p:sp>
      <p:sp>
        <p:nvSpPr>
          <p:cNvPr id="18435" name="Text Placeholder 2">
            <a:extLst>
              <a:ext uri="{FF2B5EF4-FFF2-40B4-BE49-F238E27FC236}">
                <a16:creationId xmlns:a16="http://schemas.microsoft.com/office/drawing/2014/main" id="{D8EFDCBF-D77D-7B4A-9061-DD6257EBE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3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boxing conversion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converts a value of a primitive type to an object of the corresponding type-wrapper class.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 </a:t>
            </a:r>
            <a:r>
              <a:rPr lang="en-US" altLang="zh-CN" sz="23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unboxing conversion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converts an object of a type-wrapper class to a value of the corresponding primitive type.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These conversions can be performed </a:t>
            </a:r>
            <a:r>
              <a:rPr lang="en-US" altLang="zh-CN" sz="23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automatically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(called </a:t>
            </a:r>
            <a:r>
              <a:rPr lang="en-US" altLang="zh-CN" sz="23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autoboxing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23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auto-unboxing</a:t>
            </a: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Example: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>
                <a:solidFill>
                  <a:srgbClr val="00BF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// create integerArray </a:t>
            </a:r>
            <a:br>
              <a:rPr lang="en-US" altLang="zh-CN" sz="2000">
                <a:solidFill>
                  <a:srgbClr val="00BF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Integer[] integerArray = </a:t>
            </a:r>
            <a:r>
              <a:rPr lang="en-US" altLang="zh-CN" sz="200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new</a:t>
            </a:r>
            <a:r>
              <a:rPr lang="en-US" altLang="zh-CN" sz="20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 Integer[ </a:t>
            </a:r>
            <a:r>
              <a:rPr lang="en-US" altLang="zh-CN" sz="2000">
                <a:solidFill>
                  <a:srgbClr val="128A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5</a:t>
            </a:r>
            <a:r>
              <a:rPr lang="en-US" altLang="zh-CN" sz="20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 ]; </a:t>
            </a:r>
            <a:br>
              <a:rPr lang="en-US" altLang="zh-CN" sz="2000">
                <a:solidFill>
                  <a:srgbClr val="00BF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br>
              <a:rPr lang="en-US" altLang="zh-CN" sz="2000">
                <a:solidFill>
                  <a:srgbClr val="00BF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solidFill>
                  <a:srgbClr val="00BF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// assign Integer 10 to integerArray[ 0 ] </a:t>
            </a:r>
            <a:r>
              <a:rPr lang="en-US" altLang="zh-CN" sz="20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integerArray[ </a:t>
            </a:r>
            <a:r>
              <a:rPr lang="en-US" altLang="zh-CN" sz="2000">
                <a:solidFill>
                  <a:srgbClr val="128A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20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 ] = </a:t>
            </a:r>
            <a:r>
              <a:rPr lang="en-US" altLang="zh-CN" sz="2000">
                <a:solidFill>
                  <a:srgbClr val="128A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10</a:t>
            </a:r>
            <a:r>
              <a:rPr lang="en-US" altLang="zh-CN" sz="20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; </a:t>
            </a:r>
            <a:br>
              <a:rPr lang="en-US" altLang="zh-CN" sz="2000">
                <a:solidFill>
                  <a:srgbClr val="00BF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br>
              <a:rPr lang="en-US" altLang="zh-CN" sz="2000">
                <a:solidFill>
                  <a:srgbClr val="00BF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solidFill>
                  <a:srgbClr val="00BF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// get int value of Integer </a:t>
            </a:r>
            <a:r>
              <a:rPr lang="en-US" altLang="zh-CN" sz="2000">
                <a:solidFill>
                  <a:srgbClr val="0000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20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 value = integerArray[ </a:t>
            </a:r>
            <a:r>
              <a:rPr lang="en-US" altLang="zh-CN" sz="2000">
                <a:solidFill>
                  <a:srgbClr val="128AFF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20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 ];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B5CE9-EBB7-E840-A015-C9039967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1" descr="ch20imageslides_Page_74.png">
            <a:extLst>
              <a:ext uri="{FF2B5EF4-FFF2-40B4-BE49-F238E27FC236}">
                <a16:creationId xmlns:a16="http://schemas.microsoft.com/office/drawing/2014/main" id="{5A8D2CA8-2719-5F40-87FA-8C40E7B6E0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1" b="45868"/>
          <a:stretch>
            <a:fillRect/>
          </a:stretch>
        </p:blipFill>
        <p:spPr bwMode="auto">
          <a:xfrm>
            <a:off x="-277813" y="457200"/>
            <a:ext cx="9421813" cy="399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CC60BE-0881-4641-8CAE-25507C98F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1" descr="ch20imageslides_Page_75.png">
            <a:extLst>
              <a:ext uri="{FF2B5EF4-FFF2-40B4-BE49-F238E27FC236}">
                <a16:creationId xmlns:a16="http://schemas.microsoft.com/office/drawing/2014/main" id="{3A799909-B4C0-6C46-9915-EBD708D52A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59E04-A0C4-9146-9B7B-5AAC84A84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05C5B-759C-124A-8BD9-870930CF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16.1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3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Abstract Implementations</a:t>
            </a:r>
          </a:p>
        </p:txBody>
      </p:sp>
      <p:sp>
        <p:nvSpPr>
          <p:cNvPr id="117763" name="Text Placeholder 2">
            <a:extLst>
              <a:ext uri="{FF2B5EF4-FFF2-40B4-BE49-F238E27FC236}">
                <a16:creationId xmlns:a16="http://schemas.microsoft.com/office/drawing/2014/main" id="{F0E0A3BC-8254-1041-BB09-2F4FD4C49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collections framework provides various abstract implementations of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interfaces from which you can quickly “flesh out” complete customized implementations.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These include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thin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implementation called an </a:t>
            </a:r>
            <a:r>
              <a:rPr lang="en-US" altLang="zh-CN" sz="21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AbstractCollection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implementation that allows random access to its elements called an </a:t>
            </a:r>
            <a:r>
              <a:rPr lang="en-US" altLang="zh-CN" sz="21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AbstractList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Map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implementation called an </a:t>
            </a:r>
            <a:r>
              <a:rPr lang="en-US" altLang="zh-CN" sz="21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AbstractMap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List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implementation that allows sequential access to its elements called an </a:t>
            </a:r>
            <a:r>
              <a:rPr lang="en-US" altLang="zh-CN" sz="21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AbstractSequentialList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Set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implementation called an </a:t>
            </a:r>
            <a:r>
              <a:rPr lang="en-US" altLang="zh-CN" sz="21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AbstractSet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Queue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implementation called </a:t>
            </a:r>
            <a:r>
              <a:rPr lang="en-US" altLang="zh-CN" sz="2100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AbstractQueue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endParaRPr lang="en-US" altLang="zh-CN" sz="25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913BA-6A66-B244-902F-52205132C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81E27-9F36-9E43-B442-148DE825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16.14  </a:t>
            </a:r>
            <a:r>
              <a:rPr lang="en" altLang="zh-CN" dirty="0">
                <a:solidFill>
                  <a:srgbClr val="3380E6"/>
                </a:solidFill>
                <a:latin typeface="Arial"/>
              </a:rPr>
              <a:t>Java SE 9: Convenience Factory Methods for Immutable Collections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C45BC9-B1BE-6542-A132-7140DAB5A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SE 9 adds new static convenience </a:t>
            </a:r>
            <a:r>
              <a:rPr lang="en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factory methods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interfaces List, Set and Map that enable you to create small immutable collections—they cannot be modified once they are created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convenience factory methods return custom collection objects that are truly immutable and optimized to store small collections.</a:t>
            </a:r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194FCA-039C-E746-BBFC-15D93D41A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9341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188A62-2D12-6249-A220-A622DFC34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143000"/>
            <a:ext cx="79756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29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3AB0E4-20F3-8C4B-AFE7-10D58B615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E31144-DEB1-4044-AD07-D9BD8CA45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71450"/>
            <a:ext cx="71755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119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6AB9B-BD44-FA44-9030-D2A909D3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List.of</a:t>
            </a:r>
            <a:r>
              <a:rPr kumimoji="1" lang="en-US" altLang="zh-CN" dirty="0"/>
              <a:t>(……)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A94E16-5972-D343-80C5-64FFE7F93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DD6FCA-4B43-9E4B-82EF-831896EE9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16FF47-6671-3B4C-8806-FB125D0DC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941"/>
            <a:ext cx="9144000" cy="461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171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1E8678-576D-1141-9D7E-9EB132BEF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6DDCD0-A8D1-E148-9CE0-4D744572E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FC1F85-2CA2-7840-868B-7FAB222B6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AF6F7A-D521-694F-B158-EEC2D2E2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428750"/>
            <a:ext cx="82423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075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8115D-EBD9-E843-9D81-10413D6A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B5A1"/>
                </a:solidFill>
                <a:latin typeface="Arial"/>
              </a:rPr>
              <a:t>16.14  </a:t>
            </a:r>
            <a:r>
              <a:rPr lang="en" altLang="zh-CN" dirty="0">
                <a:solidFill>
                  <a:srgbClr val="3380E6"/>
                </a:solidFill>
                <a:latin typeface="Arial"/>
              </a:rPr>
              <a:t>Java SE 9: Convenience Factory Methods for Immutable Collections</a:t>
            </a:r>
            <a:r>
              <a:rPr lang="en-US" altLang="zh-CN">
                <a:solidFill>
                  <a:srgbClr val="3380E6"/>
                </a:solidFill>
                <a:latin typeface="Arial"/>
              </a:rPr>
              <a:t>(cont.)</a:t>
            </a:r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FD8F44-999D-354C-A5A3-BCBE98071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Map Interface’s Convenience Factory</a:t>
            </a:r>
            <a:r>
              <a:rPr lang="zh-CN" altLang="en-US" dirty="0"/>
              <a:t> </a:t>
            </a:r>
            <a:r>
              <a:rPr lang="en" altLang="zh-CN" dirty="0"/>
              <a:t>Method </a:t>
            </a:r>
            <a:r>
              <a:rPr lang="en" altLang="zh-CN" dirty="0" err="1">
                <a:solidFill>
                  <a:srgbClr val="FF0000"/>
                </a:solidFill>
              </a:rPr>
              <a:t>ofEntries</a:t>
            </a:r>
            <a:endParaRPr lang="en" altLang="zh-CN" dirty="0">
              <a:solidFill>
                <a:srgbClr val="FF0000"/>
              </a:solidFill>
            </a:endParaRPr>
          </a:p>
          <a:p>
            <a:pPr lvl="1"/>
            <a:r>
              <a:rPr lang="en" altLang="zh-CN" dirty="0"/>
              <a:t>For Maps with </a:t>
            </a:r>
            <a:r>
              <a:rPr lang="en" altLang="zh-CN" dirty="0">
                <a:solidFill>
                  <a:srgbClr val="FF0000"/>
                </a:solidFill>
              </a:rPr>
              <a:t>more than 10 key–value pairs</a:t>
            </a:r>
            <a:r>
              <a:rPr lang="en" altLang="zh-CN" dirty="0"/>
              <a:t>, interface Map provides the method </a:t>
            </a:r>
            <a:r>
              <a:rPr lang="en" altLang="zh-CN" dirty="0" err="1"/>
              <a:t>ofEntries</a:t>
            </a:r>
            <a:r>
              <a:rPr lang="en-US" altLang="zh-CN" dirty="0"/>
              <a:t>.</a:t>
            </a:r>
            <a:endParaRPr lang="en" altLang="zh-CN" dirty="0"/>
          </a:p>
          <a:p>
            <a:pPr lvl="1"/>
            <a:endParaRPr lang="en" altLang="zh-CN" dirty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D84A21-ED2D-6F4F-957B-35C6EB50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1331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D2DEC-B85E-0D42-89C1-79954A267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858C70-B3E1-DD47-80D1-0A82961EB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CA9A13-AF4B-0148-9EB7-730745413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4D7384-8697-4042-9681-EFF8E23AB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416050"/>
            <a:ext cx="7874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926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DeitelPowerPointTemplate</Template>
  <TotalTime>385</TotalTime>
  <Words>2571</Words>
  <Application>Microsoft Macintosh PowerPoint</Application>
  <PresentationFormat>全屏显示(4:3)</PresentationFormat>
  <Paragraphs>228</Paragraphs>
  <Slides>99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12" baseType="lpstr">
      <vt:lpstr>Goudy Sans Medium</vt:lpstr>
      <vt:lpstr>LucidaSansTypewriter</vt:lpstr>
      <vt:lpstr>Arial</vt:lpstr>
      <vt:lpstr>Calibri</vt:lpstr>
      <vt:lpstr>Lucida Console</vt:lpstr>
      <vt:lpstr>Lucida Sans Typewriter</vt:lpstr>
      <vt:lpstr>Lucida Sans Unicode</vt:lpstr>
      <vt:lpstr>Times New Roman</vt:lpstr>
      <vt:lpstr>Verdana</vt:lpstr>
      <vt:lpstr>Wingdings</vt:lpstr>
      <vt:lpstr>Wingdings 2</vt:lpstr>
      <vt:lpstr>Wingdings 3</vt:lpstr>
      <vt:lpstr>Concourse</vt:lpstr>
      <vt:lpstr>Chapter 16 Generic Collections</vt:lpstr>
      <vt:lpstr>Objectives</vt:lpstr>
      <vt:lpstr>16.1  Introduction</vt:lpstr>
      <vt:lpstr>16.2  Collections Overview</vt:lpstr>
      <vt:lpstr>PowerPoint 演示文稿</vt:lpstr>
      <vt:lpstr>PowerPoint 演示文稿</vt:lpstr>
      <vt:lpstr>PowerPoint 演示文稿</vt:lpstr>
      <vt:lpstr>16.3  Type-Wrapper Classes for Primitive Types</vt:lpstr>
      <vt:lpstr>16.4  Autoboxing and Auto-Unboxing</vt:lpstr>
      <vt:lpstr>16.5  Interface Collection and Class Collections</vt:lpstr>
      <vt:lpstr>PowerPoint 演示文稿</vt:lpstr>
      <vt:lpstr>PowerPoint 演示文稿</vt:lpstr>
      <vt:lpstr>16.6  Lists</vt:lpstr>
      <vt:lpstr>16.6  Lists (cont.)</vt:lpstr>
      <vt:lpstr>PowerPoint 演示文稿</vt:lpstr>
      <vt:lpstr>16.6.1 ArrayList and Iterator </vt:lpstr>
      <vt:lpstr>PowerPoint 演示文稿</vt:lpstr>
      <vt:lpstr>PowerPoint 演示文稿</vt:lpstr>
      <vt:lpstr>PowerPoint 演示文稿</vt:lpstr>
      <vt:lpstr>PowerPoint 演示文稿</vt:lpstr>
      <vt:lpstr>16.6.1 ArrayList and Iterator </vt:lpstr>
      <vt:lpstr>16.6.2 LinkedList </vt:lpstr>
      <vt:lpstr>16.6.2 LinkedList (cont.)</vt:lpstr>
      <vt:lpstr>16.6.2 LinkedList (cont.)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16.6.2 LinkedList (cont.)</vt:lpstr>
      <vt:lpstr>PowerPoint 演示文稿</vt:lpstr>
      <vt:lpstr>16.7  Collections Methods</vt:lpstr>
      <vt:lpstr>PowerPoint 演示文稿</vt:lpstr>
      <vt:lpstr>PowerPoint 演示文稿</vt:lpstr>
      <vt:lpstr>16.7.1 Method sort </vt:lpstr>
      <vt:lpstr>PowerPoint 演示文稿</vt:lpstr>
      <vt:lpstr>PowerPoint 演示文稿</vt:lpstr>
      <vt:lpstr>16.7.1 Method sort (cont.)</vt:lpstr>
      <vt:lpstr>PowerPoint 演示文稿</vt:lpstr>
      <vt:lpstr>PowerPoint 演示文稿</vt:lpstr>
      <vt:lpstr>16.7.1 Method sort (cont.)</vt:lpstr>
      <vt:lpstr>PowerPoint 演示文稿</vt:lpstr>
      <vt:lpstr>PowerPoint 演示文稿</vt:lpstr>
      <vt:lpstr>PowerPoint 演示文稿</vt:lpstr>
      <vt:lpstr>PowerPoint 演示文稿</vt:lpstr>
      <vt:lpstr>16.7.2 Method shuffle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16.7.3 Methods reverse, fill, copy, max and min </vt:lpstr>
      <vt:lpstr>PowerPoint 演示文稿</vt:lpstr>
      <vt:lpstr>PowerPoint 演示文稿</vt:lpstr>
      <vt:lpstr>PowerPoint 演示文稿</vt:lpstr>
      <vt:lpstr>PowerPoint 演示文稿</vt:lpstr>
      <vt:lpstr>16.7.4 Method binarySearch </vt:lpstr>
      <vt:lpstr>PowerPoint 演示文稿</vt:lpstr>
      <vt:lpstr>PowerPoint 演示文稿</vt:lpstr>
      <vt:lpstr>PowerPoint 演示文稿</vt:lpstr>
      <vt:lpstr>16.7.5 Methods addAll, frequency and disjoint</vt:lpstr>
      <vt:lpstr>PowerPoint 演示文稿</vt:lpstr>
      <vt:lpstr>PowerPoint 演示文稿</vt:lpstr>
      <vt:lpstr>PowerPoint 演示文稿</vt:lpstr>
      <vt:lpstr>16.8  Class PriorityQueue and Interface Queue </vt:lpstr>
      <vt:lpstr>PowerPoint 演示文稿</vt:lpstr>
      <vt:lpstr>PowerPoint 演示文稿</vt:lpstr>
      <vt:lpstr>16.9  Sets</vt:lpstr>
      <vt:lpstr>PowerPoint 演示文稿</vt:lpstr>
      <vt:lpstr>PowerPoint 演示文稿</vt:lpstr>
      <vt:lpstr>16.9 Sets (cont.)</vt:lpstr>
      <vt:lpstr>PowerPoint 演示文稿</vt:lpstr>
      <vt:lpstr>PowerPoint 演示文稿</vt:lpstr>
      <vt:lpstr>PowerPoint 演示文稿</vt:lpstr>
      <vt:lpstr>16.10  Maps</vt:lpstr>
      <vt:lpstr>16.10  Maps (Cont.)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16.10  Maps (Cont.)</vt:lpstr>
      <vt:lpstr>16.11  Synchronized Collections</vt:lpstr>
      <vt:lpstr>PowerPoint 演示文稿</vt:lpstr>
      <vt:lpstr>16.12  Unmodifiable Collections</vt:lpstr>
      <vt:lpstr>PowerPoint 演示文稿</vt:lpstr>
      <vt:lpstr>PowerPoint 演示文稿</vt:lpstr>
      <vt:lpstr>16.13  Abstract Implementations</vt:lpstr>
      <vt:lpstr>16.14  Java SE 9: Convenience Factory Methods for Immutable Collections</vt:lpstr>
      <vt:lpstr>PowerPoint 演示文稿</vt:lpstr>
      <vt:lpstr>PowerPoint 演示文稿</vt:lpstr>
      <vt:lpstr>List.of(……)</vt:lpstr>
      <vt:lpstr>PowerPoint 演示文稿</vt:lpstr>
      <vt:lpstr>16.14  Java SE 9: Convenience Factory Methods for Immutable Collections(cont.)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20 Generic Collections</dc:title>
  <dc:creator>Windows User</dc:creator>
  <cp:lastModifiedBy>Microsoft Office User</cp:lastModifiedBy>
  <cp:revision>44</cp:revision>
  <dcterms:created xsi:type="dcterms:W3CDTF">2009-07-24T15:20:47Z</dcterms:created>
  <dcterms:modified xsi:type="dcterms:W3CDTF">2021-05-12T08:33:22Z</dcterms:modified>
</cp:coreProperties>
</file>